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71" r:id="rId2"/>
    <p:sldId id="257" r:id="rId3"/>
    <p:sldId id="258" r:id="rId4"/>
    <p:sldId id="260" r:id="rId5"/>
    <p:sldId id="261" r:id="rId6"/>
    <p:sldId id="283" r:id="rId7"/>
    <p:sldId id="285" r:id="rId8"/>
    <p:sldId id="287" r:id="rId9"/>
    <p:sldId id="266" r:id="rId10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57575"/>
    <a:srgbClr val="152644"/>
    <a:srgbClr val="3C65A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A45CBF2-B843-436A-8813-CEACE90A1A02}" v="375" dt="2021-04-04T19:03:11.017"/>
    <p1510:client id="{6B985753-F6FE-FD04-5472-E7FDB9DA9755}" v="129" dt="2021-04-04T21:11:35.281"/>
    <p1510:client id="{8578312B-C727-C380-7CCA-F582600ABEAA}" v="163" dt="2021-04-04T21:30:47.819"/>
    <p1510:client id="{A452F437-4AD3-9E4F-9167-EEA208D003E6}" v="2744" dt="2021-04-05T17:31:23.683"/>
    <p1510:client id="{B456156D-B6CD-D868-0FE6-843A7A0CEF56}" v="1222" dt="2021-04-04T18:45:46.79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Style moyen 2 - Accentuation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1FECB4D8-DB02-4DC6-A0A2-4F2EBAE1DC90}" styleName="Style moyen 1 - Accentuation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B4B98B0-60AC-42C2-AFA5-B58CD77FA1E5}" styleName="Style léger 1 - Accentuation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866"/>
    <p:restoredTop sz="94710"/>
  </p:normalViewPr>
  <p:slideViewPr>
    <p:cSldViewPr snapToGrid="0">
      <p:cViewPr varScale="1">
        <p:scale>
          <a:sx n="144" d="100"/>
          <a:sy n="144" d="100"/>
        </p:scale>
        <p:origin x="216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/Users\lea\Desktop\rendu\Excel_rendu.xlsm" TargetMode="External"/><Relationship Id="rId1" Type="http://schemas.openxmlformats.org/officeDocument/2006/relationships/image" Target="../media/image20.png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fr-F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/>
          <a:lstStyle/>
          <a:p>
            <a:pPr>
              <a:defRPr sz="1400" b="1">
                <a:latin typeface="Arial"/>
                <a:ea typeface="Arial"/>
                <a:cs typeface="Arial"/>
              </a:defRPr>
            </a:pPr>
            <a:r>
              <a:rPr lang="fr-FR" sz="1400"/>
              <a:t>Profil des courbes en fonction de la classe  </a:t>
            </a:r>
          </a:p>
        </c:rich>
      </c:tx>
      <c:overlay val="0"/>
    </c:title>
    <c:autoTitleDeleted val="0"/>
    <c:plotArea>
      <c:layout/>
      <c:lineChart>
        <c:grouping val="standard"/>
        <c:varyColors val="0"/>
        <c:ser>
          <c:idx val="3"/>
          <c:order val="0"/>
          <c:tx>
            <c:v>Groupe 1</c:v>
          </c:tx>
          <c:spPr>
            <a:ln w="19050">
              <a:solidFill>
                <a:srgbClr val="008941"/>
              </a:solidFill>
              <a:prstDash val="solid"/>
            </a:ln>
            <a:effectLst/>
          </c:spPr>
          <c:marker>
            <c:symbol val="none"/>
          </c:marker>
          <c:cat>
            <c:strRef>
              <c:f>XLSTAT_20210404_163403_1_HID!$A$1:$EN$1</c:f>
              <c:strCache>
                <c:ptCount val="144"/>
                <c:pt idx="0">
                  <c:v>0:0</c:v>
                </c:pt>
                <c:pt idx="1">
                  <c:v>0:10</c:v>
                </c:pt>
                <c:pt idx="2">
                  <c:v>0:20</c:v>
                </c:pt>
                <c:pt idx="3">
                  <c:v>0:30</c:v>
                </c:pt>
                <c:pt idx="4">
                  <c:v>0:40</c:v>
                </c:pt>
                <c:pt idx="5">
                  <c:v>0:50</c:v>
                </c:pt>
                <c:pt idx="6">
                  <c:v>1:0</c:v>
                </c:pt>
                <c:pt idx="7">
                  <c:v>1:10</c:v>
                </c:pt>
                <c:pt idx="8">
                  <c:v>1:20</c:v>
                </c:pt>
                <c:pt idx="9">
                  <c:v>1:30</c:v>
                </c:pt>
                <c:pt idx="10">
                  <c:v>1:40</c:v>
                </c:pt>
                <c:pt idx="11">
                  <c:v>1:50</c:v>
                </c:pt>
                <c:pt idx="12">
                  <c:v>2:0</c:v>
                </c:pt>
                <c:pt idx="13">
                  <c:v>2:10</c:v>
                </c:pt>
                <c:pt idx="14">
                  <c:v>2:20</c:v>
                </c:pt>
                <c:pt idx="15">
                  <c:v>2:30</c:v>
                </c:pt>
                <c:pt idx="16">
                  <c:v>2:40</c:v>
                </c:pt>
                <c:pt idx="17">
                  <c:v>2:50</c:v>
                </c:pt>
                <c:pt idx="18">
                  <c:v>3:0</c:v>
                </c:pt>
                <c:pt idx="19">
                  <c:v>3:10</c:v>
                </c:pt>
                <c:pt idx="20">
                  <c:v>3:20</c:v>
                </c:pt>
                <c:pt idx="21">
                  <c:v>3:30</c:v>
                </c:pt>
                <c:pt idx="22">
                  <c:v>3:40</c:v>
                </c:pt>
                <c:pt idx="23">
                  <c:v>3:50</c:v>
                </c:pt>
                <c:pt idx="24">
                  <c:v>4:0</c:v>
                </c:pt>
                <c:pt idx="25">
                  <c:v>4:10</c:v>
                </c:pt>
                <c:pt idx="26">
                  <c:v>4:20</c:v>
                </c:pt>
                <c:pt idx="27">
                  <c:v>4:30</c:v>
                </c:pt>
                <c:pt idx="28">
                  <c:v>4:40</c:v>
                </c:pt>
                <c:pt idx="29">
                  <c:v>4:50</c:v>
                </c:pt>
                <c:pt idx="30">
                  <c:v>5:0</c:v>
                </c:pt>
                <c:pt idx="31">
                  <c:v>5:10</c:v>
                </c:pt>
                <c:pt idx="32">
                  <c:v>5:20</c:v>
                </c:pt>
                <c:pt idx="33">
                  <c:v>5:30</c:v>
                </c:pt>
                <c:pt idx="34">
                  <c:v>5:40</c:v>
                </c:pt>
                <c:pt idx="35">
                  <c:v>5:50</c:v>
                </c:pt>
                <c:pt idx="36">
                  <c:v>6:0</c:v>
                </c:pt>
                <c:pt idx="37">
                  <c:v>6:10</c:v>
                </c:pt>
                <c:pt idx="38">
                  <c:v>6:20</c:v>
                </c:pt>
                <c:pt idx="39">
                  <c:v>6:30</c:v>
                </c:pt>
                <c:pt idx="40">
                  <c:v>6:40</c:v>
                </c:pt>
                <c:pt idx="41">
                  <c:v>6:50</c:v>
                </c:pt>
                <c:pt idx="42">
                  <c:v>7:0</c:v>
                </c:pt>
                <c:pt idx="43">
                  <c:v>7:10</c:v>
                </c:pt>
                <c:pt idx="44">
                  <c:v>7:20</c:v>
                </c:pt>
                <c:pt idx="45">
                  <c:v>7:30</c:v>
                </c:pt>
                <c:pt idx="46">
                  <c:v>7:40</c:v>
                </c:pt>
                <c:pt idx="47">
                  <c:v>7:50</c:v>
                </c:pt>
                <c:pt idx="48">
                  <c:v>8:0</c:v>
                </c:pt>
                <c:pt idx="49">
                  <c:v>8:10</c:v>
                </c:pt>
                <c:pt idx="50">
                  <c:v>8:20</c:v>
                </c:pt>
                <c:pt idx="51">
                  <c:v>8:30</c:v>
                </c:pt>
                <c:pt idx="52">
                  <c:v>8:40</c:v>
                </c:pt>
                <c:pt idx="53">
                  <c:v>8:50</c:v>
                </c:pt>
                <c:pt idx="54">
                  <c:v>9:0</c:v>
                </c:pt>
                <c:pt idx="55">
                  <c:v>9:10</c:v>
                </c:pt>
                <c:pt idx="56">
                  <c:v>9:20</c:v>
                </c:pt>
                <c:pt idx="57">
                  <c:v>9:30</c:v>
                </c:pt>
                <c:pt idx="58">
                  <c:v>9:40</c:v>
                </c:pt>
                <c:pt idx="59">
                  <c:v>9:50</c:v>
                </c:pt>
                <c:pt idx="60">
                  <c:v>10:0</c:v>
                </c:pt>
                <c:pt idx="61">
                  <c:v>10:10</c:v>
                </c:pt>
                <c:pt idx="62">
                  <c:v>10:20</c:v>
                </c:pt>
                <c:pt idx="63">
                  <c:v>10:30</c:v>
                </c:pt>
                <c:pt idx="64">
                  <c:v>10:40</c:v>
                </c:pt>
                <c:pt idx="65">
                  <c:v>10:50</c:v>
                </c:pt>
                <c:pt idx="66">
                  <c:v>11:0</c:v>
                </c:pt>
                <c:pt idx="67">
                  <c:v>11:10</c:v>
                </c:pt>
                <c:pt idx="68">
                  <c:v>11:20</c:v>
                </c:pt>
                <c:pt idx="69">
                  <c:v>11:30</c:v>
                </c:pt>
                <c:pt idx="70">
                  <c:v>11:40</c:v>
                </c:pt>
                <c:pt idx="71">
                  <c:v>11:50</c:v>
                </c:pt>
                <c:pt idx="72">
                  <c:v>12:0</c:v>
                </c:pt>
                <c:pt idx="73">
                  <c:v>12:10</c:v>
                </c:pt>
                <c:pt idx="74">
                  <c:v>12:20</c:v>
                </c:pt>
                <c:pt idx="75">
                  <c:v>12:30</c:v>
                </c:pt>
                <c:pt idx="76">
                  <c:v>12:40</c:v>
                </c:pt>
                <c:pt idx="77">
                  <c:v>12:50</c:v>
                </c:pt>
                <c:pt idx="78">
                  <c:v>13:0</c:v>
                </c:pt>
                <c:pt idx="79">
                  <c:v>13:10</c:v>
                </c:pt>
                <c:pt idx="80">
                  <c:v>13:20</c:v>
                </c:pt>
                <c:pt idx="81">
                  <c:v>13:30</c:v>
                </c:pt>
                <c:pt idx="82">
                  <c:v>13:40</c:v>
                </c:pt>
                <c:pt idx="83">
                  <c:v>13:50</c:v>
                </c:pt>
                <c:pt idx="84">
                  <c:v>14:0</c:v>
                </c:pt>
                <c:pt idx="85">
                  <c:v>14:10</c:v>
                </c:pt>
                <c:pt idx="86">
                  <c:v>14:20</c:v>
                </c:pt>
                <c:pt idx="87">
                  <c:v>14:30</c:v>
                </c:pt>
                <c:pt idx="88">
                  <c:v>14:40</c:v>
                </c:pt>
                <c:pt idx="89">
                  <c:v>14:50</c:v>
                </c:pt>
                <c:pt idx="90">
                  <c:v>15:0</c:v>
                </c:pt>
                <c:pt idx="91">
                  <c:v>15:10</c:v>
                </c:pt>
                <c:pt idx="92">
                  <c:v>15:20</c:v>
                </c:pt>
                <c:pt idx="93">
                  <c:v>15:30</c:v>
                </c:pt>
                <c:pt idx="94">
                  <c:v>15:40</c:v>
                </c:pt>
                <c:pt idx="95">
                  <c:v>15:50</c:v>
                </c:pt>
                <c:pt idx="96">
                  <c:v>16:0</c:v>
                </c:pt>
                <c:pt idx="97">
                  <c:v>16:10</c:v>
                </c:pt>
                <c:pt idx="98">
                  <c:v>16:20</c:v>
                </c:pt>
                <c:pt idx="99">
                  <c:v>16:30</c:v>
                </c:pt>
                <c:pt idx="100">
                  <c:v>16:40</c:v>
                </c:pt>
                <c:pt idx="101">
                  <c:v>16:50</c:v>
                </c:pt>
                <c:pt idx="102">
                  <c:v>17:0</c:v>
                </c:pt>
                <c:pt idx="103">
                  <c:v>17:10</c:v>
                </c:pt>
                <c:pt idx="104">
                  <c:v>17:20</c:v>
                </c:pt>
                <c:pt idx="105">
                  <c:v>17:30</c:v>
                </c:pt>
                <c:pt idx="106">
                  <c:v>17:40</c:v>
                </c:pt>
                <c:pt idx="107">
                  <c:v>17:50</c:v>
                </c:pt>
                <c:pt idx="108">
                  <c:v>18:0</c:v>
                </c:pt>
                <c:pt idx="109">
                  <c:v>18:10</c:v>
                </c:pt>
                <c:pt idx="110">
                  <c:v>18:20</c:v>
                </c:pt>
                <c:pt idx="111">
                  <c:v>18:30</c:v>
                </c:pt>
                <c:pt idx="112">
                  <c:v>18:40</c:v>
                </c:pt>
                <c:pt idx="113">
                  <c:v>18:50</c:v>
                </c:pt>
                <c:pt idx="114">
                  <c:v>19:0</c:v>
                </c:pt>
                <c:pt idx="115">
                  <c:v>19:10</c:v>
                </c:pt>
                <c:pt idx="116">
                  <c:v>19:20</c:v>
                </c:pt>
                <c:pt idx="117">
                  <c:v>19:30</c:v>
                </c:pt>
                <c:pt idx="118">
                  <c:v>19:40</c:v>
                </c:pt>
                <c:pt idx="119">
                  <c:v>19:50</c:v>
                </c:pt>
                <c:pt idx="120">
                  <c:v>20:0</c:v>
                </c:pt>
                <c:pt idx="121">
                  <c:v>20:10</c:v>
                </c:pt>
                <c:pt idx="122">
                  <c:v>20:20</c:v>
                </c:pt>
                <c:pt idx="123">
                  <c:v>20:30</c:v>
                </c:pt>
                <c:pt idx="124">
                  <c:v>20:40</c:v>
                </c:pt>
                <c:pt idx="125">
                  <c:v>20:50</c:v>
                </c:pt>
                <c:pt idx="126">
                  <c:v>21:0</c:v>
                </c:pt>
                <c:pt idx="127">
                  <c:v>21:10</c:v>
                </c:pt>
                <c:pt idx="128">
                  <c:v>21:20</c:v>
                </c:pt>
                <c:pt idx="129">
                  <c:v>21:30</c:v>
                </c:pt>
                <c:pt idx="130">
                  <c:v>21:40</c:v>
                </c:pt>
                <c:pt idx="131">
                  <c:v>21:50</c:v>
                </c:pt>
                <c:pt idx="132">
                  <c:v>22:0</c:v>
                </c:pt>
                <c:pt idx="133">
                  <c:v>22:10</c:v>
                </c:pt>
                <c:pt idx="134">
                  <c:v>22:20</c:v>
                </c:pt>
                <c:pt idx="135">
                  <c:v>22:30</c:v>
                </c:pt>
                <c:pt idx="136">
                  <c:v>22:40</c:v>
                </c:pt>
                <c:pt idx="137">
                  <c:v>22:50</c:v>
                </c:pt>
                <c:pt idx="138">
                  <c:v>23:0</c:v>
                </c:pt>
                <c:pt idx="139">
                  <c:v>23:10</c:v>
                </c:pt>
                <c:pt idx="140">
                  <c:v>23:20</c:v>
                </c:pt>
                <c:pt idx="141">
                  <c:v>23:30</c:v>
                </c:pt>
                <c:pt idx="142">
                  <c:v>23:40</c:v>
                </c:pt>
                <c:pt idx="143">
                  <c:v>23:50</c:v>
                </c:pt>
              </c:strCache>
            </c:strRef>
          </c:cat>
          <c:val>
            <c:numRef>
              <c:f>XLSTAT_20210404_163403_1_HID!$A$5:$EN$5</c:f>
              <c:numCache>
                <c:formatCode>0.000</c:formatCode>
                <c:ptCount val="144"/>
                <c:pt idx="0">
                  <c:v>2.5633266390379428E-2</c:v>
                </c:pt>
                <c:pt idx="1">
                  <c:v>2.545594973020671E-2</c:v>
                </c:pt>
                <c:pt idx="2">
                  <c:v>2.5594430855458875E-2</c:v>
                </c:pt>
                <c:pt idx="3">
                  <c:v>2.5907753660275794E-2</c:v>
                </c:pt>
                <c:pt idx="4">
                  <c:v>2.6082787059473103E-2</c:v>
                </c:pt>
                <c:pt idx="5">
                  <c:v>2.5748671588657755E-2</c:v>
                </c:pt>
                <c:pt idx="6">
                  <c:v>2.5461744815677735E-2</c:v>
                </c:pt>
                <c:pt idx="7">
                  <c:v>2.5727054007646997E-2</c:v>
                </c:pt>
                <c:pt idx="8">
                  <c:v>2.5580509488273069E-2</c:v>
                </c:pt>
                <c:pt idx="9">
                  <c:v>2.5739685118338646E-2</c:v>
                </c:pt>
                <c:pt idx="10">
                  <c:v>2.5910685728438829E-2</c:v>
                </c:pt>
                <c:pt idx="11">
                  <c:v>2.5853854750245448E-2</c:v>
                </c:pt>
                <c:pt idx="12">
                  <c:v>2.545130102398083E-2</c:v>
                </c:pt>
                <c:pt idx="13">
                  <c:v>2.5938189497559307E-2</c:v>
                </c:pt>
                <c:pt idx="14">
                  <c:v>2.5932262077964084E-2</c:v>
                </c:pt>
                <c:pt idx="15">
                  <c:v>2.599398527729253E-2</c:v>
                </c:pt>
                <c:pt idx="16">
                  <c:v>2.6225585946197113E-2</c:v>
                </c:pt>
                <c:pt idx="17">
                  <c:v>2.5395274068201971E-2</c:v>
                </c:pt>
                <c:pt idx="18">
                  <c:v>2.5681771857281849E-2</c:v>
                </c:pt>
                <c:pt idx="19">
                  <c:v>2.6531862571476612E-2</c:v>
                </c:pt>
                <c:pt idx="20">
                  <c:v>2.6022263977908622E-2</c:v>
                </c:pt>
                <c:pt idx="21">
                  <c:v>2.6291971624942546E-2</c:v>
                </c:pt>
                <c:pt idx="22">
                  <c:v>2.6277065739278321E-2</c:v>
                </c:pt>
                <c:pt idx="23">
                  <c:v>2.5757202909740033E-2</c:v>
                </c:pt>
                <c:pt idx="24">
                  <c:v>2.6243560684882077E-2</c:v>
                </c:pt>
                <c:pt idx="25">
                  <c:v>2.6692985057942733E-2</c:v>
                </c:pt>
                <c:pt idx="26">
                  <c:v>2.6808318121885933E-2</c:v>
                </c:pt>
                <c:pt idx="27">
                  <c:v>2.6833859778773464E-2</c:v>
                </c:pt>
                <c:pt idx="28">
                  <c:v>2.6732411365897255E-2</c:v>
                </c:pt>
                <c:pt idx="29">
                  <c:v>2.7116692398767944E-2</c:v>
                </c:pt>
                <c:pt idx="30">
                  <c:v>2.8072303188204053E-2</c:v>
                </c:pt>
                <c:pt idx="31">
                  <c:v>2.8365031004498078E-2</c:v>
                </c:pt>
                <c:pt idx="32">
                  <c:v>2.8831964048397E-2</c:v>
                </c:pt>
                <c:pt idx="33">
                  <c:v>2.9285645123460696E-2</c:v>
                </c:pt>
                <c:pt idx="34">
                  <c:v>2.9177303011339212E-2</c:v>
                </c:pt>
                <c:pt idx="35">
                  <c:v>3.0137580118100617E-2</c:v>
                </c:pt>
                <c:pt idx="36">
                  <c:v>3.1486395629998706E-2</c:v>
                </c:pt>
                <c:pt idx="37">
                  <c:v>3.2896649411436579E-2</c:v>
                </c:pt>
                <c:pt idx="38">
                  <c:v>3.3769665379389635E-2</c:v>
                </c:pt>
                <c:pt idx="39">
                  <c:v>3.407793335255524E-2</c:v>
                </c:pt>
                <c:pt idx="40">
                  <c:v>3.5183120112446793E-2</c:v>
                </c:pt>
                <c:pt idx="41">
                  <c:v>3.6424953343286243E-2</c:v>
                </c:pt>
                <c:pt idx="42">
                  <c:v>3.8596333360201067E-2</c:v>
                </c:pt>
                <c:pt idx="43">
                  <c:v>3.967233388830959E-2</c:v>
                </c:pt>
                <c:pt idx="44">
                  <c:v>4.1097842438429531E-2</c:v>
                </c:pt>
                <c:pt idx="45">
                  <c:v>4.264610905000301E-2</c:v>
                </c:pt>
                <c:pt idx="46">
                  <c:v>4.4272765008096474E-2</c:v>
                </c:pt>
                <c:pt idx="47">
                  <c:v>4.5621759313155014E-2</c:v>
                </c:pt>
                <c:pt idx="48">
                  <c:v>4.8382935930354504E-2</c:v>
                </c:pt>
                <c:pt idx="49">
                  <c:v>4.9337414636912241E-2</c:v>
                </c:pt>
                <c:pt idx="50">
                  <c:v>4.9216857069863687E-2</c:v>
                </c:pt>
                <c:pt idx="51">
                  <c:v>5.0914338735916977E-2</c:v>
                </c:pt>
                <c:pt idx="52">
                  <c:v>5.2367753783141881E-2</c:v>
                </c:pt>
                <c:pt idx="53">
                  <c:v>5.3302652617660866E-2</c:v>
                </c:pt>
                <c:pt idx="54">
                  <c:v>5.3498264751526615E-2</c:v>
                </c:pt>
                <c:pt idx="55">
                  <c:v>5.417758655632908E-2</c:v>
                </c:pt>
                <c:pt idx="56">
                  <c:v>5.5036971516435586E-2</c:v>
                </c:pt>
                <c:pt idx="57">
                  <c:v>5.6468270955385293E-2</c:v>
                </c:pt>
                <c:pt idx="58">
                  <c:v>5.6771715634006285E-2</c:v>
                </c:pt>
                <c:pt idx="59">
                  <c:v>5.623838869250327E-2</c:v>
                </c:pt>
                <c:pt idx="60">
                  <c:v>5.6577082861551879E-2</c:v>
                </c:pt>
                <c:pt idx="61">
                  <c:v>5.6287809574047248E-2</c:v>
                </c:pt>
                <c:pt idx="62">
                  <c:v>5.6234006180873333E-2</c:v>
                </c:pt>
                <c:pt idx="63">
                  <c:v>5.6400538942893499E-2</c:v>
                </c:pt>
                <c:pt idx="64">
                  <c:v>5.6559900795677437E-2</c:v>
                </c:pt>
                <c:pt idx="65">
                  <c:v>5.5735697743032449E-2</c:v>
                </c:pt>
                <c:pt idx="66">
                  <c:v>5.5533594389993536E-2</c:v>
                </c:pt>
                <c:pt idx="67">
                  <c:v>5.377678236398295E-2</c:v>
                </c:pt>
                <c:pt idx="68">
                  <c:v>5.4303779502530014E-2</c:v>
                </c:pt>
                <c:pt idx="69">
                  <c:v>5.6002426612036131E-2</c:v>
                </c:pt>
                <c:pt idx="70">
                  <c:v>5.5797284967331266E-2</c:v>
                </c:pt>
                <c:pt idx="71">
                  <c:v>5.6221820588553399E-2</c:v>
                </c:pt>
                <c:pt idx="72">
                  <c:v>5.4906254529788125E-2</c:v>
                </c:pt>
                <c:pt idx="73">
                  <c:v>5.4531238682605565E-2</c:v>
                </c:pt>
                <c:pt idx="74">
                  <c:v>5.4943690983107592E-2</c:v>
                </c:pt>
                <c:pt idx="75">
                  <c:v>5.5332523895078381E-2</c:v>
                </c:pt>
                <c:pt idx="76">
                  <c:v>5.5045734343262015E-2</c:v>
                </c:pt>
                <c:pt idx="77">
                  <c:v>5.53702404629332E-2</c:v>
                </c:pt>
                <c:pt idx="78">
                  <c:v>5.4348149240330518E-2</c:v>
                </c:pt>
                <c:pt idx="79">
                  <c:v>5.4750588621118042E-2</c:v>
                </c:pt>
                <c:pt idx="80">
                  <c:v>5.5346324389495161E-2</c:v>
                </c:pt>
                <c:pt idx="81">
                  <c:v>5.5075236860423642E-2</c:v>
                </c:pt>
                <c:pt idx="82">
                  <c:v>5.5680496206945637E-2</c:v>
                </c:pt>
                <c:pt idx="83">
                  <c:v>5.5021577997600435E-2</c:v>
                </c:pt>
                <c:pt idx="84">
                  <c:v>5.3476256813532325E-2</c:v>
                </c:pt>
                <c:pt idx="85">
                  <c:v>5.3589049413796642E-2</c:v>
                </c:pt>
                <c:pt idx="86">
                  <c:v>5.4081156818366227E-2</c:v>
                </c:pt>
                <c:pt idx="87">
                  <c:v>5.4015302889051577E-2</c:v>
                </c:pt>
                <c:pt idx="88">
                  <c:v>5.3196462819007723E-2</c:v>
                </c:pt>
                <c:pt idx="89">
                  <c:v>5.2396853644771174E-2</c:v>
                </c:pt>
                <c:pt idx="90">
                  <c:v>5.2595731199344888E-2</c:v>
                </c:pt>
                <c:pt idx="91">
                  <c:v>5.2750456960403883E-2</c:v>
                </c:pt>
                <c:pt idx="92">
                  <c:v>5.1093484021223518E-2</c:v>
                </c:pt>
                <c:pt idx="93">
                  <c:v>5.1658546936667986E-2</c:v>
                </c:pt>
                <c:pt idx="94">
                  <c:v>5.1945342323369316E-2</c:v>
                </c:pt>
                <c:pt idx="95">
                  <c:v>5.035521820064761E-2</c:v>
                </c:pt>
                <c:pt idx="96">
                  <c:v>5.0897487839806958E-2</c:v>
                </c:pt>
                <c:pt idx="97">
                  <c:v>5.0268639572299836E-2</c:v>
                </c:pt>
                <c:pt idx="98">
                  <c:v>5.011938094541471E-2</c:v>
                </c:pt>
                <c:pt idx="99">
                  <c:v>4.8645227173379622E-2</c:v>
                </c:pt>
                <c:pt idx="100">
                  <c:v>4.8056292617960732E-2</c:v>
                </c:pt>
                <c:pt idx="101">
                  <c:v>4.7477369193435738E-2</c:v>
                </c:pt>
                <c:pt idx="102">
                  <c:v>4.688757915717276E-2</c:v>
                </c:pt>
                <c:pt idx="103">
                  <c:v>4.6127052703740845E-2</c:v>
                </c:pt>
                <c:pt idx="104">
                  <c:v>4.5109775271873084E-2</c:v>
                </c:pt>
                <c:pt idx="105">
                  <c:v>4.3506932755947629E-2</c:v>
                </c:pt>
                <c:pt idx="106">
                  <c:v>4.206657604011102E-2</c:v>
                </c:pt>
                <c:pt idx="107">
                  <c:v>3.9710591535543606E-2</c:v>
                </c:pt>
                <c:pt idx="108">
                  <c:v>3.8532358390299601E-2</c:v>
                </c:pt>
                <c:pt idx="109">
                  <c:v>3.7940804088713621E-2</c:v>
                </c:pt>
                <c:pt idx="110">
                  <c:v>3.6868529960627477E-2</c:v>
                </c:pt>
                <c:pt idx="111">
                  <c:v>3.5588242130992216E-2</c:v>
                </c:pt>
                <c:pt idx="112">
                  <c:v>3.4528426831135051E-2</c:v>
                </c:pt>
                <c:pt idx="113">
                  <c:v>3.521405828229876E-2</c:v>
                </c:pt>
                <c:pt idx="114">
                  <c:v>3.4617631770791642E-2</c:v>
                </c:pt>
                <c:pt idx="115">
                  <c:v>3.2982737972520444E-2</c:v>
                </c:pt>
                <c:pt idx="116">
                  <c:v>3.241851779266159E-2</c:v>
                </c:pt>
                <c:pt idx="117">
                  <c:v>3.2462852249319045E-2</c:v>
                </c:pt>
                <c:pt idx="118">
                  <c:v>3.1789050577992535E-2</c:v>
                </c:pt>
                <c:pt idx="119">
                  <c:v>3.1333964818964055E-2</c:v>
                </c:pt>
                <c:pt idx="120">
                  <c:v>3.0466175194553483E-2</c:v>
                </c:pt>
                <c:pt idx="121">
                  <c:v>2.9990567109550996E-2</c:v>
                </c:pt>
                <c:pt idx="122">
                  <c:v>2.9026731447700585E-2</c:v>
                </c:pt>
                <c:pt idx="123">
                  <c:v>2.8810896832917907E-2</c:v>
                </c:pt>
                <c:pt idx="124">
                  <c:v>2.8828628467586201E-2</c:v>
                </c:pt>
                <c:pt idx="125">
                  <c:v>2.830465366706365E-2</c:v>
                </c:pt>
                <c:pt idx="126">
                  <c:v>2.7960677114825774E-2</c:v>
                </c:pt>
                <c:pt idx="127">
                  <c:v>2.7089928066530121E-2</c:v>
                </c:pt>
                <c:pt idx="128">
                  <c:v>2.6871439428500257E-2</c:v>
                </c:pt>
                <c:pt idx="129">
                  <c:v>2.6878109868372295E-2</c:v>
                </c:pt>
                <c:pt idx="130">
                  <c:v>2.6868715413206273E-2</c:v>
                </c:pt>
                <c:pt idx="131">
                  <c:v>2.6752852037774034E-2</c:v>
                </c:pt>
                <c:pt idx="132">
                  <c:v>2.7196649301640126E-2</c:v>
                </c:pt>
                <c:pt idx="133">
                  <c:v>2.6537361180154061E-2</c:v>
                </c:pt>
                <c:pt idx="134">
                  <c:v>2.6828224682935449E-2</c:v>
                </c:pt>
                <c:pt idx="135">
                  <c:v>2.70542216158829E-2</c:v>
                </c:pt>
                <c:pt idx="136">
                  <c:v>2.6491279329828268E-2</c:v>
                </c:pt>
                <c:pt idx="137">
                  <c:v>2.6263217593244077E-2</c:v>
                </c:pt>
                <c:pt idx="138">
                  <c:v>2.5671347999225682E-2</c:v>
                </c:pt>
                <c:pt idx="139">
                  <c:v>2.6310525332756764E-2</c:v>
                </c:pt>
                <c:pt idx="140">
                  <c:v>2.6159081039098905E-2</c:v>
                </c:pt>
                <c:pt idx="141">
                  <c:v>2.610157903379462E-2</c:v>
                </c:pt>
                <c:pt idx="142">
                  <c:v>2.6359279372679848E-2</c:v>
                </c:pt>
                <c:pt idx="143">
                  <c:v>2.6178849793399975E-2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926E-C14E-A724-19D832C1328C}"/>
            </c:ext>
          </c:extLst>
        </c:ser>
        <c:ser>
          <c:idx val="0"/>
          <c:order val="1"/>
          <c:tx>
            <c:v>Groupe 2</c:v>
          </c:tx>
          <c:spPr>
            <a:ln w="19050">
              <a:solidFill>
                <a:srgbClr val="000000"/>
              </a:solidFill>
              <a:prstDash val="solid"/>
            </a:ln>
            <a:effectLst/>
          </c:spPr>
          <c:marker>
            <c:symbol val="none"/>
          </c:marker>
          <c:cat>
            <c:strRef>
              <c:f>XLSTAT_20210404_163403_1_HID!$A$1:$EN$1</c:f>
              <c:strCache>
                <c:ptCount val="144"/>
                <c:pt idx="0">
                  <c:v>0:0</c:v>
                </c:pt>
                <c:pt idx="1">
                  <c:v>0:10</c:v>
                </c:pt>
                <c:pt idx="2">
                  <c:v>0:20</c:v>
                </c:pt>
                <c:pt idx="3">
                  <c:v>0:30</c:v>
                </c:pt>
                <c:pt idx="4">
                  <c:v>0:40</c:v>
                </c:pt>
                <c:pt idx="5">
                  <c:v>0:50</c:v>
                </c:pt>
                <c:pt idx="6">
                  <c:v>1:0</c:v>
                </c:pt>
                <c:pt idx="7">
                  <c:v>1:10</c:v>
                </c:pt>
                <c:pt idx="8">
                  <c:v>1:20</c:v>
                </c:pt>
                <c:pt idx="9">
                  <c:v>1:30</c:v>
                </c:pt>
                <c:pt idx="10">
                  <c:v>1:40</c:v>
                </c:pt>
                <c:pt idx="11">
                  <c:v>1:50</c:v>
                </c:pt>
                <c:pt idx="12">
                  <c:v>2:0</c:v>
                </c:pt>
                <c:pt idx="13">
                  <c:v>2:10</c:v>
                </c:pt>
                <c:pt idx="14">
                  <c:v>2:20</c:v>
                </c:pt>
                <c:pt idx="15">
                  <c:v>2:30</c:v>
                </c:pt>
                <c:pt idx="16">
                  <c:v>2:40</c:v>
                </c:pt>
                <c:pt idx="17">
                  <c:v>2:50</c:v>
                </c:pt>
                <c:pt idx="18">
                  <c:v>3:0</c:v>
                </c:pt>
                <c:pt idx="19">
                  <c:v>3:10</c:v>
                </c:pt>
                <c:pt idx="20">
                  <c:v>3:20</c:v>
                </c:pt>
                <c:pt idx="21">
                  <c:v>3:30</c:v>
                </c:pt>
                <c:pt idx="22">
                  <c:v>3:40</c:v>
                </c:pt>
                <c:pt idx="23">
                  <c:v>3:50</c:v>
                </c:pt>
                <c:pt idx="24">
                  <c:v>4:0</c:v>
                </c:pt>
                <c:pt idx="25">
                  <c:v>4:10</c:v>
                </c:pt>
                <c:pt idx="26">
                  <c:v>4:20</c:v>
                </c:pt>
                <c:pt idx="27">
                  <c:v>4:30</c:v>
                </c:pt>
                <c:pt idx="28">
                  <c:v>4:40</c:v>
                </c:pt>
                <c:pt idx="29">
                  <c:v>4:50</c:v>
                </c:pt>
                <c:pt idx="30">
                  <c:v>5:0</c:v>
                </c:pt>
                <c:pt idx="31">
                  <c:v>5:10</c:v>
                </c:pt>
                <c:pt idx="32">
                  <c:v>5:20</c:v>
                </c:pt>
                <c:pt idx="33">
                  <c:v>5:30</c:v>
                </c:pt>
                <c:pt idx="34">
                  <c:v>5:40</c:v>
                </c:pt>
                <c:pt idx="35">
                  <c:v>5:50</c:v>
                </c:pt>
                <c:pt idx="36">
                  <c:v>6:0</c:v>
                </c:pt>
                <c:pt idx="37">
                  <c:v>6:10</c:v>
                </c:pt>
                <c:pt idx="38">
                  <c:v>6:20</c:v>
                </c:pt>
                <c:pt idx="39">
                  <c:v>6:30</c:v>
                </c:pt>
                <c:pt idx="40">
                  <c:v>6:40</c:v>
                </c:pt>
                <c:pt idx="41">
                  <c:v>6:50</c:v>
                </c:pt>
                <c:pt idx="42">
                  <c:v>7:0</c:v>
                </c:pt>
                <c:pt idx="43">
                  <c:v>7:10</c:v>
                </c:pt>
                <c:pt idx="44">
                  <c:v>7:20</c:v>
                </c:pt>
                <c:pt idx="45">
                  <c:v>7:30</c:v>
                </c:pt>
                <c:pt idx="46">
                  <c:v>7:40</c:v>
                </c:pt>
                <c:pt idx="47">
                  <c:v>7:50</c:v>
                </c:pt>
                <c:pt idx="48">
                  <c:v>8:0</c:v>
                </c:pt>
                <c:pt idx="49">
                  <c:v>8:10</c:v>
                </c:pt>
                <c:pt idx="50">
                  <c:v>8:20</c:v>
                </c:pt>
                <c:pt idx="51">
                  <c:v>8:30</c:v>
                </c:pt>
                <c:pt idx="52">
                  <c:v>8:40</c:v>
                </c:pt>
                <c:pt idx="53">
                  <c:v>8:50</c:v>
                </c:pt>
                <c:pt idx="54">
                  <c:v>9:0</c:v>
                </c:pt>
                <c:pt idx="55">
                  <c:v>9:10</c:v>
                </c:pt>
                <c:pt idx="56">
                  <c:v>9:20</c:v>
                </c:pt>
                <c:pt idx="57">
                  <c:v>9:30</c:v>
                </c:pt>
                <c:pt idx="58">
                  <c:v>9:40</c:v>
                </c:pt>
                <c:pt idx="59">
                  <c:v>9:50</c:v>
                </c:pt>
                <c:pt idx="60">
                  <c:v>10:0</c:v>
                </c:pt>
                <c:pt idx="61">
                  <c:v>10:10</c:v>
                </c:pt>
                <c:pt idx="62">
                  <c:v>10:20</c:v>
                </c:pt>
                <c:pt idx="63">
                  <c:v>10:30</c:v>
                </c:pt>
                <c:pt idx="64">
                  <c:v>10:40</c:v>
                </c:pt>
                <c:pt idx="65">
                  <c:v>10:50</c:v>
                </c:pt>
                <c:pt idx="66">
                  <c:v>11:0</c:v>
                </c:pt>
                <c:pt idx="67">
                  <c:v>11:10</c:v>
                </c:pt>
                <c:pt idx="68">
                  <c:v>11:20</c:v>
                </c:pt>
                <c:pt idx="69">
                  <c:v>11:30</c:v>
                </c:pt>
                <c:pt idx="70">
                  <c:v>11:40</c:v>
                </c:pt>
                <c:pt idx="71">
                  <c:v>11:50</c:v>
                </c:pt>
                <c:pt idx="72">
                  <c:v>12:0</c:v>
                </c:pt>
                <c:pt idx="73">
                  <c:v>12:10</c:v>
                </c:pt>
                <c:pt idx="74">
                  <c:v>12:20</c:v>
                </c:pt>
                <c:pt idx="75">
                  <c:v>12:30</c:v>
                </c:pt>
                <c:pt idx="76">
                  <c:v>12:40</c:v>
                </c:pt>
                <c:pt idx="77">
                  <c:v>12:50</c:v>
                </c:pt>
                <c:pt idx="78">
                  <c:v>13:0</c:v>
                </c:pt>
                <c:pt idx="79">
                  <c:v>13:10</c:v>
                </c:pt>
                <c:pt idx="80">
                  <c:v>13:20</c:v>
                </c:pt>
                <c:pt idx="81">
                  <c:v>13:30</c:v>
                </c:pt>
                <c:pt idx="82">
                  <c:v>13:40</c:v>
                </c:pt>
                <c:pt idx="83">
                  <c:v>13:50</c:v>
                </c:pt>
                <c:pt idx="84">
                  <c:v>14:0</c:v>
                </c:pt>
                <c:pt idx="85">
                  <c:v>14:10</c:v>
                </c:pt>
                <c:pt idx="86">
                  <c:v>14:20</c:v>
                </c:pt>
                <c:pt idx="87">
                  <c:v>14:30</c:v>
                </c:pt>
                <c:pt idx="88">
                  <c:v>14:40</c:v>
                </c:pt>
                <c:pt idx="89">
                  <c:v>14:50</c:v>
                </c:pt>
                <c:pt idx="90">
                  <c:v>15:0</c:v>
                </c:pt>
                <c:pt idx="91">
                  <c:v>15:10</c:v>
                </c:pt>
                <c:pt idx="92">
                  <c:v>15:20</c:v>
                </c:pt>
                <c:pt idx="93">
                  <c:v>15:30</c:v>
                </c:pt>
                <c:pt idx="94">
                  <c:v>15:40</c:v>
                </c:pt>
                <c:pt idx="95">
                  <c:v>15:50</c:v>
                </c:pt>
                <c:pt idx="96">
                  <c:v>16:0</c:v>
                </c:pt>
                <c:pt idx="97">
                  <c:v>16:10</c:v>
                </c:pt>
                <c:pt idx="98">
                  <c:v>16:20</c:v>
                </c:pt>
                <c:pt idx="99">
                  <c:v>16:30</c:v>
                </c:pt>
                <c:pt idx="100">
                  <c:v>16:40</c:v>
                </c:pt>
                <c:pt idx="101">
                  <c:v>16:50</c:v>
                </c:pt>
                <c:pt idx="102">
                  <c:v>17:0</c:v>
                </c:pt>
                <c:pt idx="103">
                  <c:v>17:10</c:v>
                </c:pt>
                <c:pt idx="104">
                  <c:v>17:20</c:v>
                </c:pt>
                <c:pt idx="105">
                  <c:v>17:30</c:v>
                </c:pt>
                <c:pt idx="106">
                  <c:v>17:40</c:v>
                </c:pt>
                <c:pt idx="107">
                  <c:v>17:50</c:v>
                </c:pt>
                <c:pt idx="108">
                  <c:v>18:0</c:v>
                </c:pt>
                <c:pt idx="109">
                  <c:v>18:10</c:v>
                </c:pt>
                <c:pt idx="110">
                  <c:v>18:20</c:v>
                </c:pt>
                <c:pt idx="111">
                  <c:v>18:30</c:v>
                </c:pt>
                <c:pt idx="112">
                  <c:v>18:40</c:v>
                </c:pt>
                <c:pt idx="113">
                  <c:v>18:50</c:v>
                </c:pt>
                <c:pt idx="114">
                  <c:v>19:0</c:v>
                </c:pt>
                <c:pt idx="115">
                  <c:v>19:10</c:v>
                </c:pt>
                <c:pt idx="116">
                  <c:v>19:20</c:v>
                </c:pt>
                <c:pt idx="117">
                  <c:v>19:30</c:v>
                </c:pt>
                <c:pt idx="118">
                  <c:v>19:40</c:v>
                </c:pt>
                <c:pt idx="119">
                  <c:v>19:50</c:v>
                </c:pt>
                <c:pt idx="120">
                  <c:v>20:0</c:v>
                </c:pt>
                <c:pt idx="121">
                  <c:v>20:10</c:v>
                </c:pt>
                <c:pt idx="122">
                  <c:v>20:20</c:v>
                </c:pt>
                <c:pt idx="123">
                  <c:v>20:30</c:v>
                </c:pt>
                <c:pt idx="124">
                  <c:v>20:40</c:v>
                </c:pt>
                <c:pt idx="125">
                  <c:v>20:50</c:v>
                </c:pt>
                <c:pt idx="126">
                  <c:v>21:0</c:v>
                </c:pt>
                <c:pt idx="127">
                  <c:v>21:10</c:v>
                </c:pt>
                <c:pt idx="128">
                  <c:v>21:20</c:v>
                </c:pt>
                <c:pt idx="129">
                  <c:v>21:30</c:v>
                </c:pt>
                <c:pt idx="130">
                  <c:v>21:40</c:v>
                </c:pt>
                <c:pt idx="131">
                  <c:v>21:50</c:v>
                </c:pt>
                <c:pt idx="132">
                  <c:v>22:0</c:v>
                </c:pt>
                <c:pt idx="133">
                  <c:v>22:10</c:v>
                </c:pt>
                <c:pt idx="134">
                  <c:v>22:20</c:v>
                </c:pt>
                <c:pt idx="135">
                  <c:v>22:30</c:v>
                </c:pt>
                <c:pt idx="136">
                  <c:v>22:40</c:v>
                </c:pt>
                <c:pt idx="137">
                  <c:v>22:50</c:v>
                </c:pt>
                <c:pt idx="138">
                  <c:v>23:0</c:v>
                </c:pt>
                <c:pt idx="139">
                  <c:v>23:10</c:v>
                </c:pt>
                <c:pt idx="140">
                  <c:v>23:20</c:v>
                </c:pt>
                <c:pt idx="141">
                  <c:v>23:30</c:v>
                </c:pt>
                <c:pt idx="142">
                  <c:v>23:40</c:v>
                </c:pt>
                <c:pt idx="143">
                  <c:v>23:50</c:v>
                </c:pt>
              </c:strCache>
            </c:strRef>
          </c:cat>
          <c:val>
            <c:numRef>
              <c:f>XLSTAT_20210404_163403_1_HID!$A$2:$EN$2</c:f>
              <c:numCache>
                <c:formatCode>0.000</c:formatCode>
                <c:ptCount val="144"/>
                <c:pt idx="0">
                  <c:v>3.193592512449217E-2</c:v>
                </c:pt>
                <c:pt idx="1">
                  <c:v>2.8518966987487453E-2</c:v>
                </c:pt>
                <c:pt idx="2">
                  <c:v>2.4370670683748045E-2</c:v>
                </c:pt>
                <c:pt idx="3">
                  <c:v>3.2395109907524602E-2</c:v>
                </c:pt>
                <c:pt idx="4">
                  <c:v>2.9266114968254632E-2</c:v>
                </c:pt>
                <c:pt idx="5">
                  <c:v>2.4624356111712892E-2</c:v>
                </c:pt>
                <c:pt idx="6">
                  <c:v>3.1977714600147776E-2</c:v>
                </c:pt>
                <c:pt idx="7">
                  <c:v>2.9065409719794551E-2</c:v>
                </c:pt>
                <c:pt idx="8">
                  <c:v>2.462471881484956E-2</c:v>
                </c:pt>
                <c:pt idx="9">
                  <c:v>3.248652345090626E-2</c:v>
                </c:pt>
                <c:pt idx="10">
                  <c:v>2.939137614707299E-2</c:v>
                </c:pt>
                <c:pt idx="11">
                  <c:v>2.4968929278434554E-2</c:v>
                </c:pt>
                <c:pt idx="12">
                  <c:v>3.2107062820467769E-2</c:v>
                </c:pt>
                <c:pt idx="13">
                  <c:v>2.9383584461083731E-2</c:v>
                </c:pt>
                <c:pt idx="14">
                  <c:v>2.5080225259461603E-2</c:v>
                </c:pt>
                <c:pt idx="15">
                  <c:v>3.289298634581754E-2</c:v>
                </c:pt>
                <c:pt idx="16">
                  <c:v>2.9856325423286725E-2</c:v>
                </c:pt>
                <c:pt idx="17">
                  <c:v>2.4591191723683931E-2</c:v>
                </c:pt>
                <c:pt idx="18">
                  <c:v>3.2503298259926185E-2</c:v>
                </c:pt>
                <c:pt idx="19">
                  <c:v>3.0105153795723667E-2</c:v>
                </c:pt>
                <c:pt idx="20">
                  <c:v>2.5149898344073964E-2</c:v>
                </c:pt>
                <c:pt idx="21">
                  <c:v>3.3277741346673266E-2</c:v>
                </c:pt>
                <c:pt idx="22">
                  <c:v>2.9839550000816735E-2</c:v>
                </c:pt>
                <c:pt idx="23">
                  <c:v>2.4967316211803158E-2</c:v>
                </c:pt>
                <c:pt idx="24">
                  <c:v>3.3073981644262958E-2</c:v>
                </c:pt>
                <c:pt idx="25">
                  <c:v>2.9939645969230474E-2</c:v>
                </c:pt>
                <c:pt idx="26">
                  <c:v>2.5609018682245976E-2</c:v>
                </c:pt>
                <c:pt idx="27">
                  <c:v>3.3280435223594237E-2</c:v>
                </c:pt>
                <c:pt idx="28">
                  <c:v>2.9431393508002276E-2</c:v>
                </c:pt>
                <c:pt idx="29">
                  <c:v>2.5342707652376121E-2</c:v>
                </c:pt>
                <c:pt idx="30">
                  <c:v>3.337332870173234E-2</c:v>
                </c:pt>
                <c:pt idx="31">
                  <c:v>2.9378560664833978E-2</c:v>
                </c:pt>
                <c:pt idx="32">
                  <c:v>2.5094364266596048E-2</c:v>
                </c:pt>
                <c:pt idx="33">
                  <c:v>3.2637232251962654E-2</c:v>
                </c:pt>
                <c:pt idx="34">
                  <c:v>2.8099258374673978E-2</c:v>
                </c:pt>
                <c:pt idx="35">
                  <c:v>2.3273474928543258E-2</c:v>
                </c:pt>
                <c:pt idx="36">
                  <c:v>2.9138555343418499E-2</c:v>
                </c:pt>
                <c:pt idx="37">
                  <c:v>2.5091251686979281E-2</c:v>
                </c:pt>
                <c:pt idx="38">
                  <c:v>2.0855402050139003E-2</c:v>
                </c:pt>
                <c:pt idx="39">
                  <c:v>2.6247721997486415E-2</c:v>
                </c:pt>
                <c:pt idx="40">
                  <c:v>2.2980063314301809E-2</c:v>
                </c:pt>
                <c:pt idx="41">
                  <c:v>1.8808334030108516E-2</c:v>
                </c:pt>
                <c:pt idx="42">
                  <c:v>1.5436482609004768E-2</c:v>
                </c:pt>
                <c:pt idx="43">
                  <c:v>1.453503919259406E-2</c:v>
                </c:pt>
                <c:pt idx="44">
                  <c:v>1.3484818114180598E-2</c:v>
                </c:pt>
                <c:pt idx="45">
                  <c:v>1.2787511852529186E-2</c:v>
                </c:pt>
                <c:pt idx="46">
                  <c:v>1.2368388562290064E-2</c:v>
                </c:pt>
                <c:pt idx="47">
                  <c:v>8.7058864258273017E-3</c:v>
                </c:pt>
                <c:pt idx="48">
                  <c:v>4.4809800264713553E-3</c:v>
                </c:pt>
                <c:pt idx="49">
                  <c:v>2.7793502367192482E-3</c:v>
                </c:pt>
                <c:pt idx="50">
                  <c:v>2.1088412656332313E-3</c:v>
                </c:pt>
                <c:pt idx="51">
                  <c:v>1.5599633494598015E-3</c:v>
                </c:pt>
                <c:pt idx="52">
                  <c:v>1.3240708054096603E-3</c:v>
                </c:pt>
                <c:pt idx="53">
                  <c:v>1.2001915583772123E-3</c:v>
                </c:pt>
                <c:pt idx="54">
                  <c:v>1.1535270030847292E-3</c:v>
                </c:pt>
                <c:pt idx="55">
                  <c:v>1.1302917392508438E-3</c:v>
                </c:pt>
                <c:pt idx="56">
                  <c:v>1.1451340962582727E-3</c:v>
                </c:pt>
                <c:pt idx="57">
                  <c:v>1.1473052996379899E-3</c:v>
                </c:pt>
                <c:pt idx="58">
                  <c:v>1.1555448344409685E-3</c:v>
                </c:pt>
                <c:pt idx="59">
                  <c:v>1.1337845257689114E-3</c:v>
                </c:pt>
                <c:pt idx="60">
                  <c:v>1.1266539769911811E-3</c:v>
                </c:pt>
                <c:pt idx="61">
                  <c:v>1.1246526573993605E-3</c:v>
                </c:pt>
                <c:pt idx="62">
                  <c:v>1.1173761371113876E-3</c:v>
                </c:pt>
                <c:pt idx="63">
                  <c:v>1.1194475920793235E-3</c:v>
                </c:pt>
                <c:pt idx="64">
                  <c:v>1.1232760107486406E-3</c:v>
                </c:pt>
                <c:pt idx="65">
                  <c:v>1.1243035957430761E-3</c:v>
                </c:pt>
                <c:pt idx="66">
                  <c:v>1.1239434750129138E-3</c:v>
                </c:pt>
                <c:pt idx="67">
                  <c:v>1.0920566417212056E-3</c:v>
                </c:pt>
                <c:pt idx="68">
                  <c:v>1.0947591795584832E-3</c:v>
                </c:pt>
                <c:pt idx="69">
                  <c:v>1.1143261937545407E-3</c:v>
                </c:pt>
                <c:pt idx="70">
                  <c:v>1.1121974152492424E-3</c:v>
                </c:pt>
                <c:pt idx="71">
                  <c:v>1.1268059460024548E-3</c:v>
                </c:pt>
                <c:pt idx="72">
                  <c:v>1.1112796847960581E-3</c:v>
                </c:pt>
                <c:pt idx="73">
                  <c:v>1.1033064913748155E-3</c:v>
                </c:pt>
                <c:pt idx="74">
                  <c:v>1.1019075278758937E-3</c:v>
                </c:pt>
                <c:pt idx="75">
                  <c:v>1.1028382364016026E-3</c:v>
                </c:pt>
                <c:pt idx="76">
                  <c:v>1.1055394595117789E-3</c:v>
                </c:pt>
                <c:pt idx="77">
                  <c:v>1.0998266532932935E-3</c:v>
                </c:pt>
                <c:pt idx="78">
                  <c:v>1.0848498560904415E-3</c:v>
                </c:pt>
                <c:pt idx="79">
                  <c:v>1.1050492124411893E-3</c:v>
                </c:pt>
                <c:pt idx="80">
                  <c:v>1.107189209647623E-3</c:v>
                </c:pt>
                <c:pt idx="81">
                  <c:v>1.107686182088521E-3</c:v>
                </c:pt>
                <c:pt idx="82">
                  <c:v>1.1260862628297366E-3</c:v>
                </c:pt>
                <c:pt idx="83">
                  <c:v>1.1384490863197104E-3</c:v>
                </c:pt>
                <c:pt idx="84">
                  <c:v>1.1179693179106244E-3</c:v>
                </c:pt>
                <c:pt idx="85">
                  <c:v>1.1141689808772117E-3</c:v>
                </c:pt>
                <c:pt idx="86">
                  <c:v>1.159091243613454E-3</c:v>
                </c:pt>
                <c:pt idx="87">
                  <c:v>1.1501326827116029E-3</c:v>
                </c:pt>
                <c:pt idx="88">
                  <c:v>1.1393445800657674E-3</c:v>
                </c:pt>
                <c:pt idx="89">
                  <c:v>1.1561918692918557E-3</c:v>
                </c:pt>
                <c:pt idx="90">
                  <c:v>1.1489706363889279E-3</c:v>
                </c:pt>
                <c:pt idx="91">
                  <c:v>1.1530617860950182E-3</c:v>
                </c:pt>
                <c:pt idx="92">
                  <c:v>1.146498524129825E-3</c:v>
                </c:pt>
                <c:pt idx="93">
                  <c:v>1.1590699363632506E-3</c:v>
                </c:pt>
                <c:pt idx="94">
                  <c:v>1.1891079728304399E-3</c:v>
                </c:pt>
                <c:pt idx="95">
                  <c:v>1.1502311365637814E-3</c:v>
                </c:pt>
                <c:pt idx="96">
                  <c:v>1.1649748658284016E-3</c:v>
                </c:pt>
                <c:pt idx="97">
                  <c:v>1.1717127499988726E-3</c:v>
                </c:pt>
                <c:pt idx="98">
                  <c:v>1.1948026293605901E-3</c:v>
                </c:pt>
                <c:pt idx="99">
                  <c:v>1.2005949994311716E-3</c:v>
                </c:pt>
                <c:pt idx="100">
                  <c:v>1.2443969648492012E-3</c:v>
                </c:pt>
                <c:pt idx="101">
                  <c:v>1.3930834123482062E-3</c:v>
                </c:pt>
                <c:pt idx="102">
                  <c:v>1.6642137080472962E-3</c:v>
                </c:pt>
                <c:pt idx="103">
                  <c:v>2.2256934457664198E-3</c:v>
                </c:pt>
                <c:pt idx="104">
                  <c:v>4.2948308972597096E-3</c:v>
                </c:pt>
                <c:pt idx="105">
                  <c:v>9.5888959066010356E-3</c:v>
                </c:pt>
                <c:pt idx="106">
                  <c:v>1.1993370458714951E-2</c:v>
                </c:pt>
                <c:pt idx="107">
                  <c:v>1.2038785635517552E-2</c:v>
                </c:pt>
                <c:pt idx="108">
                  <c:v>1.2199241968284386E-2</c:v>
                </c:pt>
                <c:pt idx="109">
                  <c:v>1.2503953341606866E-2</c:v>
                </c:pt>
                <c:pt idx="110">
                  <c:v>1.259583321869074E-2</c:v>
                </c:pt>
                <c:pt idx="111">
                  <c:v>1.2599961565293234E-2</c:v>
                </c:pt>
                <c:pt idx="112">
                  <c:v>1.2645313441895678E-2</c:v>
                </c:pt>
                <c:pt idx="113">
                  <c:v>1.3372117382996686E-2</c:v>
                </c:pt>
                <c:pt idx="114">
                  <c:v>1.3845900981844834E-2</c:v>
                </c:pt>
                <c:pt idx="115">
                  <c:v>1.3922958394982088E-2</c:v>
                </c:pt>
                <c:pt idx="116">
                  <c:v>1.4320818727977053E-2</c:v>
                </c:pt>
                <c:pt idx="117">
                  <c:v>1.4919676677594005E-2</c:v>
                </c:pt>
                <c:pt idx="118">
                  <c:v>1.509798696701236E-2</c:v>
                </c:pt>
                <c:pt idx="119">
                  <c:v>1.5185282656894252E-2</c:v>
                </c:pt>
                <c:pt idx="120">
                  <c:v>1.5339388672105311E-2</c:v>
                </c:pt>
                <c:pt idx="121">
                  <c:v>1.5609619688426501E-2</c:v>
                </c:pt>
                <c:pt idx="122">
                  <c:v>1.5510068416634746E-2</c:v>
                </c:pt>
                <c:pt idx="123">
                  <c:v>1.5900414213739774E-2</c:v>
                </c:pt>
                <c:pt idx="124">
                  <c:v>1.6455718182239898E-2</c:v>
                </c:pt>
                <c:pt idx="125">
                  <c:v>1.6851296889138029E-2</c:v>
                </c:pt>
                <c:pt idx="126">
                  <c:v>1.7615125356537597E-2</c:v>
                </c:pt>
                <c:pt idx="127">
                  <c:v>1.7862658024919792E-2</c:v>
                </c:pt>
                <c:pt idx="128">
                  <c:v>1.8255787291113507E-2</c:v>
                </c:pt>
                <c:pt idx="129">
                  <c:v>1.8928234516206129E-2</c:v>
                </c:pt>
                <c:pt idx="130">
                  <c:v>1.9595277258003686E-2</c:v>
                </c:pt>
                <c:pt idx="131">
                  <c:v>2.0381473379746832E-2</c:v>
                </c:pt>
                <c:pt idx="132">
                  <c:v>2.2459471048336652E-2</c:v>
                </c:pt>
                <c:pt idx="133">
                  <c:v>2.270088513967498E-2</c:v>
                </c:pt>
                <c:pt idx="134">
                  <c:v>2.2666247273798797E-2</c:v>
                </c:pt>
                <c:pt idx="135">
                  <c:v>2.369569235322257E-2</c:v>
                </c:pt>
                <c:pt idx="136">
                  <c:v>2.3165358103296358E-2</c:v>
                </c:pt>
                <c:pt idx="137">
                  <c:v>2.2513256797321479E-2</c:v>
                </c:pt>
                <c:pt idx="138">
                  <c:v>3.1162766086472914E-2</c:v>
                </c:pt>
                <c:pt idx="139">
                  <c:v>2.8996589443797988E-2</c:v>
                </c:pt>
                <c:pt idx="140">
                  <c:v>2.4618748843313287E-2</c:v>
                </c:pt>
                <c:pt idx="141">
                  <c:v>3.2326048370815735E-2</c:v>
                </c:pt>
                <c:pt idx="142">
                  <c:v>2.9404592517451367E-2</c:v>
                </c:pt>
                <c:pt idx="143">
                  <c:v>2.4881420255236972E-2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926E-C14E-A724-19D832C1328C}"/>
            </c:ext>
          </c:extLst>
        </c:ser>
        <c:ser>
          <c:idx val="1"/>
          <c:order val="2"/>
          <c:tx>
            <c:v>Groupe 3</c:v>
          </c:tx>
          <c:spPr>
            <a:ln w="19050">
              <a:solidFill>
                <a:srgbClr val="FF4A46"/>
              </a:solidFill>
              <a:prstDash val="solid"/>
            </a:ln>
            <a:effectLst/>
          </c:spPr>
          <c:marker>
            <c:symbol val="none"/>
          </c:marker>
          <c:cat>
            <c:strRef>
              <c:f>XLSTAT_20210404_163403_1_HID!$A$1:$EN$1</c:f>
              <c:strCache>
                <c:ptCount val="144"/>
                <c:pt idx="0">
                  <c:v>0:0</c:v>
                </c:pt>
                <c:pt idx="1">
                  <c:v>0:10</c:v>
                </c:pt>
                <c:pt idx="2">
                  <c:v>0:20</c:v>
                </c:pt>
                <c:pt idx="3">
                  <c:v>0:30</c:v>
                </c:pt>
                <c:pt idx="4">
                  <c:v>0:40</c:v>
                </c:pt>
                <c:pt idx="5">
                  <c:v>0:50</c:v>
                </c:pt>
                <c:pt idx="6">
                  <c:v>1:0</c:v>
                </c:pt>
                <c:pt idx="7">
                  <c:v>1:10</c:v>
                </c:pt>
                <c:pt idx="8">
                  <c:v>1:20</c:v>
                </c:pt>
                <c:pt idx="9">
                  <c:v>1:30</c:v>
                </c:pt>
                <c:pt idx="10">
                  <c:v>1:40</c:v>
                </c:pt>
                <c:pt idx="11">
                  <c:v>1:50</c:v>
                </c:pt>
                <c:pt idx="12">
                  <c:v>2:0</c:v>
                </c:pt>
                <c:pt idx="13">
                  <c:v>2:10</c:v>
                </c:pt>
                <c:pt idx="14">
                  <c:v>2:20</c:v>
                </c:pt>
                <c:pt idx="15">
                  <c:v>2:30</c:v>
                </c:pt>
                <c:pt idx="16">
                  <c:v>2:40</c:v>
                </c:pt>
                <c:pt idx="17">
                  <c:v>2:50</c:v>
                </c:pt>
                <c:pt idx="18">
                  <c:v>3:0</c:v>
                </c:pt>
                <c:pt idx="19">
                  <c:v>3:10</c:v>
                </c:pt>
                <c:pt idx="20">
                  <c:v>3:20</c:v>
                </c:pt>
                <c:pt idx="21">
                  <c:v>3:30</c:v>
                </c:pt>
                <c:pt idx="22">
                  <c:v>3:40</c:v>
                </c:pt>
                <c:pt idx="23">
                  <c:v>3:50</c:v>
                </c:pt>
                <c:pt idx="24">
                  <c:v>4:0</c:v>
                </c:pt>
                <c:pt idx="25">
                  <c:v>4:10</c:v>
                </c:pt>
                <c:pt idx="26">
                  <c:v>4:20</c:v>
                </c:pt>
                <c:pt idx="27">
                  <c:v>4:30</c:v>
                </c:pt>
                <c:pt idx="28">
                  <c:v>4:40</c:v>
                </c:pt>
                <c:pt idx="29">
                  <c:v>4:50</c:v>
                </c:pt>
                <c:pt idx="30">
                  <c:v>5:0</c:v>
                </c:pt>
                <c:pt idx="31">
                  <c:v>5:10</c:v>
                </c:pt>
                <c:pt idx="32">
                  <c:v>5:20</c:v>
                </c:pt>
                <c:pt idx="33">
                  <c:v>5:30</c:v>
                </c:pt>
                <c:pt idx="34">
                  <c:v>5:40</c:v>
                </c:pt>
                <c:pt idx="35">
                  <c:v>5:50</c:v>
                </c:pt>
                <c:pt idx="36">
                  <c:v>6:0</c:v>
                </c:pt>
                <c:pt idx="37">
                  <c:v>6:10</c:v>
                </c:pt>
                <c:pt idx="38">
                  <c:v>6:20</c:v>
                </c:pt>
                <c:pt idx="39">
                  <c:v>6:30</c:v>
                </c:pt>
                <c:pt idx="40">
                  <c:v>6:40</c:v>
                </c:pt>
                <c:pt idx="41">
                  <c:v>6:50</c:v>
                </c:pt>
                <c:pt idx="42">
                  <c:v>7:0</c:v>
                </c:pt>
                <c:pt idx="43">
                  <c:v>7:10</c:v>
                </c:pt>
                <c:pt idx="44">
                  <c:v>7:20</c:v>
                </c:pt>
                <c:pt idx="45">
                  <c:v>7:30</c:v>
                </c:pt>
                <c:pt idx="46">
                  <c:v>7:40</c:v>
                </c:pt>
                <c:pt idx="47">
                  <c:v>7:50</c:v>
                </c:pt>
                <c:pt idx="48">
                  <c:v>8:0</c:v>
                </c:pt>
                <c:pt idx="49">
                  <c:v>8:10</c:v>
                </c:pt>
                <c:pt idx="50">
                  <c:v>8:20</c:v>
                </c:pt>
                <c:pt idx="51">
                  <c:v>8:30</c:v>
                </c:pt>
                <c:pt idx="52">
                  <c:v>8:40</c:v>
                </c:pt>
                <c:pt idx="53">
                  <c:v>8:50</c:v>
                </c:pt>
                <c:pt idx="54">
                  <c:v>9:0</c:v>
                </c:pt>
                <c:pt idx="55">
                  <c:v>9:10</c:v>
                </c:pt>
                <c:pt idx="56">
                  <c:v>9:20</c:v>
                </c:pt>
                <c:pt idx="57">
                  <c:v>9:30</c:v>
                </c:pt>
                <c:pt idx="58">
                  <c:v>9:40</c:v>
                </c:pt>
                <c:pt idx="59">
                  <c:v>9:50</c:v>
                </c:pt>
                <c:pt idx="60">
                  <c:v>10:0</c:v>
                </c:pt>
                <c:pt idx="61">
                  <c:v>10:10</c:v>
                </c:pt>
                <c:pt idx="62">
                  <c:v>10:20</c:v>
                </c:pt>
                <c:pt idx="63">
                  <c:v>10:30</c:v>
                </c:pt>
                <c:pt idx="64">
                  <c:v>10:40</c:v>
                </c:pt>
                <c:pt idx="65">
                  <c:v>10:50</c:v>
                </c:pt>
                <c:pt idx="66">
                  <c:v>11:0</c:v>
                </c:pt>
                <c:pt idx="67">
                  <c:v>11:10</c:v>
                </c:pt>
                <c:pt idx="68">
                  <c:v>11:20</c:v>
                </c:pt>
                <c:pt idx="69">
                  <c:v>11:30</c:v>
                </c:pt>
                <c:pt idx="70">
                  <c:v>11:40</c:v>
                </c:pt>
                <c:pt idx="71">
                  <c:v>11:50</c:v>
                </c:pt>
                <c:pt idx="72">
                  <c:v>12:0</c:v>
                </c:pt>
                <c:pt idx="73">
                  <c:v>12:10</c:v>
                </c:pt>
                <c:pt idx="74">
                  <c:v>12:20</c:v>
                </c:pt>
                <c:pt idx="75">
                  <c:v>12:30</c:v>
                </c:pt>
                <c:pt idx="76">
                  <c:v>12:40</c:v>
                </c:pt>
                <c:pt idx="77">
                  <c:v>12:50</c:v>
                </c:pt>
                <c:pt idx="78">
                  <c:v>13:0</c:v>
                </c:pt>
                <c:pt idx="79">
                  <c:v>13:10</c:v>
                </c:pt>
                <c:pt idx="80">
                  <c:v>13:20</c:v>
                </c:pt>
                <c:pt idx="81">
                  <c:v>13:30</c:v>
                </c:pt>
                <c:pt idx="82">
                  <c:v>13:40</c:v>
                </c:pt>
                <c:pt idx="83">
                  <c:v>13:50</c:v>
                </c:pt>
                <c:pt idx="84">
                  <c:v>14:0</c:v>
                </c:pt>
                <c:pt idx="85">
                  <c:v>14:10</c:v>
                </c:pt>
                <c:pt idx="86">
                  <c:v>14:20</c:v>
                </c:pt>
                <c:pt idx="87">
                  <c:v>14:30</c:v>
                </c:pt>
                <c:pt idx="88">
                  <c:v>14:40</c:v>
                </c:pt>
                <c:pt idx="89">
                  <c:v>14:50</c:v>
                </c:pt>
                <c:pt idx="90">
                  <c:v>15:0</c:v>
                </c:pt>
                <c:pt idx="91">
                  <c:v>15:10</c:v>
                </c:pt>
                <c:pt idx="92">
                  <c:v>15:20</c:v>
                </c:pt>
                <c:pt idx="93">
                  <c:v>15:30</c:v>
                </c:pt>
                <c:pt idx="94">
                  <c:v>15:40</c:v>
                </c:pt>
                <c:pt idx="95">
                  <c:v>15:50</c:v>
                </c:pt>
                <c:pt idx="96">
                  <c:v>16:0</c:v>
                </c:pt>
                <c:pt idx="97">
                  <c:v>16:10</c:v>
                </c:pt>
                <c:pt idx="98">
                  <c:v>16:20</c:v>
                </c:pt>
                <c:pt idx="99">
                  <c:v>16:30</c:v>
                </c:pt>
                <c:pt idx="100">
                  <c:v>16:40</c:v>
                </c:pt>
                <c:pt idx="101">
                  <c:v>16:50</c:v>
                </c:pt>
                <c:pt idx="102">
                  <c:v>17:0</c:v>
                </c:pt>
                <c:pt idx="103">
                  <c:v>17:10</c:v>
                </c:pt>
                <c:pt idx="104">
                  <c:v>17:20</c:v>
                </c:pt>
                <c:pt idx="105">
                  <c:v>17:30</c:v>
                </c:pt>
                <c:pt idx="106">
                  <c:v>17:40</c:v>
                </c:pt>
                <c:pt idx="107">
                  <c:v>17:50</c:v>
                </c:pt>
                <c:pt idx="108">
                  <c:v>18:0</c:v>
                </c:pt>
                <c:pt idx="109">
                  <c:v>18:10</c:v>
                </c:pt>
                <c:pt idx="110">
                  <c:v>18:20</c:v>
                </c:pt>
                <c:pt idx="111">
                  <c:v>18:30</c:v>
                </c:pt>
                <c:pt idx="112">
                  <c:v>18:40</c:v>
                </c:pt>
                <c:pt idx="113">
                  <c:v>18:50</c:v>
                </c:pt>
                <c:pt idx="114">
                  <c:v>19:0</c:v>
                </c:pt>
                <c:pt idx="115">
                  <c:v>19:10</c:v>
                </c:pt>
                <c:pt idx="116">
                  <c:v>19:20</c:v>
                </c:pt>
                <c:pt idx="117">
                  <c:v>19:30</c:v>
                </c:pt>
                <c:pt idx="118">
                  <c:v>19:40</c:v>
                </c:pt>
                <c:pt idx="119">
                  <c:v>19:50</c:v>
                </c:pt>
                <c:pt idx="120">
                  <c:v>20:0</c:v>
                </c:pt>
                <c:pt idx="121">
                  <c:v>20:10</c:v>
                </c:pt>
                <c:pt idx="122">
                  <c:v>20:20</c:v>
                </c:pt>
                <c:pt idx="123">
                  <c:v>20:30</c:v>
                </c:pt>
                <c:pt idx="124">
                  <c:v>20:40</c:v>
                </c:pt>
                <c:pt idx="125">
                  <c:v>20:50</c:v>
                </c:pt>
                <c:pt idx="126">
                  <c:v>21:0</c:v>
                </c:pt>
                <c:pt idx="127">
                  <c:v>21:10</c:v>
                </c:pt>
                <c:pt idx="128">
                  <c:v>21:20</c:v>
                </c:pt>
                <c:pt idx="129">
                  <c:v>21:30</c:v>
                </c:pt>
                <c:pt idx="130">
                  <c:v>21:40</c:v>
                </c:pt>
                <c:pt idx="131">
                  <c:v>21:50</c:v>
                </c:pt>
                <c:pt idx="132">
                  <c:v>22:0</c:v>
                </c:pt>
                <c:pt idx="133">
                  <c:v>22:10</c:v>
                </c:pt>
                <c:pt idx="134">
                  <c:v>22:20</c:v>
                </c:pt>
                <c:pt idx="135">
                  <c:v>22:30</c:v>
                </c:pt>
                <c:pt idx="136">
                  <c:v>22:40</c:v>
                </c:pt>
                <c:pt idx="137">
                  <c:v>22:50</c:v>
                </c:pt>
                <c:pt idx="138">
                  <c:v>23:0</c:v>
                </c:pt>
                <c:pt idx="139">
                  <c:v>23:10</c:v>
                </c:pt>
                <c:pt idx="140">
                  <c:v>23:20</c:v>
                </c:pt>
                <c:pt idx="141">
                  <c:v>23:30</c:v>
                </c:pt>
                <c:pt idx="142">
                  <c:v>23:40</c:v>
                </c:pt>
                <c:pt idx="143">
                  <c:v>23:50</c:v>
                </c:pt>
              </c:strCache>
            </c:strRef>
          </c:cat>
          <c:val>
            <c:numRef>
              <c:f>XLSTAT_20210404_163403_1_HID!$A$3:$EN$3</c:f>
              <c:numCache>
                <c:formatCode>0.000</c:formatCode>
                <c:ptCount val="144"/>
                <c:pt idx="0">
                  <c:v>5.9334695492882769E-2</c:v>
                </c:pt>
                <c:pt idx="1">
                  <c:v>5.8740177945680108E-2</c:v>
                </c:pt>
                <c:pt idx="2">
                  <c:v>5.8879342571360772E-2</c:v>
                </c:pt>
                <c:pt idx="3">
                  <c:v>5.949938471870387E-2</c:v>
                </c:pt>
                <c:pt idx="4">
                  <c:v>5.9725045972601809E-2</c:v>
                </c:pt>
                <c:pt idx="5">
                  <c:v>5.8951168976954411E-2</c:v>
                </c:pt>
                <c:pt idx="6">
                  <c:v>5.8189808477329248E-2</c:v>
                </c:pt>
                <c:pt idx="7">
                  <c:v>5.8770701263752015E-2</c:v>
                </c:pt>
                <c:pt idx="8">
                  <c:v>5.8513072428709276E-2</c:v>
                </c:pt>
                <c:pt idx="9">
                  <c:v>5.8728338549998642E-2</c:v>
                </c:pt>
                <c:pt idx="10">
                  <c:v>5.8946629144091947E-2</c:v>
                </c:pt>
                <c:pt idx="11">
                  <c:v>5.8777731303529548E-2</c:v>
                </c:pt>
                <c:pt idx="12">
                  <c:v>5.7939655383845254E-2</c:v>
                </c:pt>
                <c:pt idx="13">
                  <c:v>5.8854692851407313E-2</c:v>
                </c:pt>
                <c:pt idx="14">
                  <c:v>5.8803413919952731E-2</c:v>
                </c:pt>
                <c:pt idx="15">
                  <c:v>5.8865051748981691E-2</c:v>
                </c:pt>
                <c:pt idx="16">
                  <c:v>5.9331144038116727E-2</c:v>
                </c:pt>
                <c:pt idx="17">
                  <c:v>5.7528117774096305E-2</c:v>
                </c:pt>
                <c:pt idx="18">
                  <c:v>5.8081431416370545E-2</c:v>
                </c:pt>
                <c:pt idx="19">
                  <c:v>5.9714607531529663E-2</c:v>
                </c:pt>
                <c:pt idx="20">
                  <c:v>5.8655073624937597E-2</c:v>
                </c:pt>
                <c:pt idx="21">
                  <c:v>5.9185703923148758E-2</c:v>
                </c:pt>
                <c:pt idx="22">
                  <c:v>5.9183638376889301E-2</c:v>
                </c:pt>
                <c:pt idx="23">
                  <c:v>5.8086922581705912E-2</c:v>
                </c:pt>
                <c:pt idx="24">
                  <c:v>5.9123542191676384E-2</c:v>
                </c:pt>
                <c:pt idx="25">
                  <c:v>5.9576254446803978E-2</c:v>
                </c:pt>
                <c:pt idx="26">
                  <c:v>5.9726726440707714E-2</c:v>
                </c:pt>
                <c:pt idx="27">
                  <c:v>5.9441445401064268E-2</c:v>
                </c:pt>
                <c:pt idx="28">
                  <c:v>5.8763519665365985E-2</c:v>
                </c:pt>
                <c:pt idx="29">
                  <c:v>5.9268268641682491E-2</c:v>
                </c:pt>
                <c:pt idx="30">
                  <c:v>6.0090310036001279E-2</c:v>
                </c:pt>
                <c:pt idx="31">
                  <c:v>5.9572922564383429E-2</c:v>
                </c:pt>
                <c:pt idx="32">
                  <c:v>5.9970269050429618E-2</c:v>
                </c:pt>
                <c:pt idx="33">
                  <c:v>6.0074322832151084E-2</c:v>
                </c:pt>
                <c:pt idx="34">
                  <c:v>5.9228158226732518E-2</c:v>
                </c:pt>
                <c:pt idx="35">
                  <c:v>6.034409937696842E-2</c:v>
                </c:pt>
                <c:pt idx="36">
                  <c:v>6.1003299391924178E-2</c:v>
                </c:pt>
                <c:pt idx="37">
                  <c:v>6.1302288853112979E-2</c:v>
                </c:pt>
                <c:pt idx="38">
                  <c:v>6.164557981114082E-2</c:v>
                </c:pt>
                <c:pt idx="39">
                  <c:v>6.1340422035909566E-2</c:v>
                </c:pt>
                <c:pt idx="40">
                  <c:v>6.214382797717799E-2</c:v>
                </c:pt>
                <c:pt idx="41">
                  <c:v>6.2900926741999069E-2</c:v>
                </c:pt>
                <c:pt idx="42">
                  <c:v>6.4563706468406826E-2</c:v>
                </c:pt>
                <c:pt idx="43">
                  <c:v>6.4781088553204413E-2</c:v>
                </c:pt>
                <c:pt idx="44">
                  <c:v>6.5481133310277467E-2</c:v>
                </c:pt>
                <c:pt idx="45">
                  <c:v>6.5861009529787823E-2</c:v>
                </c:pt>
                <c:pt idx="46">
                  <c:v>6.6913052502905135E-2</c:v>
                </c:pt>
                <c:pt idx="47">
                  <c:v>6.7983621149541956E-2</c:v>
                </c:pt>
                <c:pt idx="48">
                  <c:v>7.1011297592985412E-2</c:v>
                </c:pt>
                <c:pt idx="49">
                  <c:v>7.1444180700118765E-2</c:v>
                </c:pt>
                <c:pt idx="50">
                  <c:v>7.0601579970962586E-2</c:v>
                </c:pt>
                <c:pt idx="51">
                  <c:v>7.2037017746596405E-2</c:v>
                </c:pt>
                <c:pt idx="52">
                  <c:v>7.3264009031673252E-2</c:v>
                </c:pt>
                <c:pt idx="53">
                  <c:v>7.391597018041117E-2</c:v>
                </c:pt>
                <c:pt idx="54">
                  <c:v>7.375200656523577E-2</c:v>
                </c:pt>
                <c:pt idx="55">
                  <c:v>7.4153848153004007E-2</c:v>
                </c:pt>
                <c:pt idx="56">
                  <c:v>7.4810017299154111E-2</c:v>
                </c:pt>
                <c:pt idx="57">
                  <c:v>7.6222632785809805E-2</c:v>
                </c:pt>
                <c:pt idx="58">
                  <c:v>7.6403899472749878E-2</c:v>
                </c:pt>
                <c:pt idx="59">
                  <c:v>7.5635784136492412E-2</c:v>
                </c:pt>
                <c:pt idx="60">
                  <c:v>7.5976336506734354E-2</c:v>
                </c:pt>
                <c:pt idx="61">
                  <c:v>7.5591173600773165E-2</c:v>
                </c:pt>
                <c:pt idx="62">
                  <c:v>7.5539465316631152E-2</c:v>
                </c:pt>
                <c:pt idx="63">
                  <c:v>7.5746476983438865E-2</c:v>
                </c:pt>
                <c:pt idx="64">
                  <c:v>7.6044688756013723E-2</c:v>
                </c:pt>
                <c:pt idx="65">
                  <c:v>7.5193070885905433E-2</c:v>
                </c:pt>
                <c:pt idx="66">
                  <c:v>7.5020866585148768E-2</c:v>
                </c:pt>
                <c:pt idx="67">
                  <c:v>7.2818622922784695E-2</c:v>
                </c:pt>
                <c:pt idx="68">
                  <c:v>7.3188528504461225E-2</c:v>
                </c:pt>
                <c:pt idx="69">
                  <c:v>7.4619538453986459E-2</c:v>
                </c:pt>
                <c:pt idx="70">
                  <c:v>7.4185094104362387E-2</c:v>
                </c:pt>
                <c:pt idx="71">
                  <c:v>7.4986455193954388E-2</c:v>
                </c:pt>
                <c:pt idx="72">
                  <c:v>7.3488941957555787E-2</c:v>
                </c:pt>
                <c:pt idx="73">
                  <c:v>7.2742734185844107E-2</c:v>
                </c:pt>
                <c:pt idx="74">
                  <c:v>7.3230066208658573E-2</c:v>
                </c:pt>
                <c:pt idx="75">
                  <c:v>7.3888632204118343E-2</c:v>
                </c:pt>
                <c:pt idx="76">
                  <c:v>7.3562782229873627E-2</c:v>
                </c:pt>
                <c:pt idx="77">
                  <c:v>7.4111316261774751E-2</c:v>
                </c:pt>
                <c:pt idx="78">
                  <c:v>7.3003563532597224E-2</c:v>
                </c:pt>
                <c:pt idx="79">
                  <c:v>7.3553224561846681E-2</c:v>
                </c:pt>
                <c:pt idx="80">
                  <c:v>7.4327840420635741E-2</c:v>
                </c:pt>
                <c:pt idx="81">
                  <c:v>7.4086891661490892E-2</c:v>
                </c:pt>
                <c:pt idx="82">
                  <c:v>7.4877514748029325E-2</c:v>
                </c:pt>
                <c:pt idx="83">
                  <c:v>7.4074868886750661E-2</c:v>
                </c:pt>
                <c:pt idx="84">
                  <c:v>7.2549833340031469E-2</c:v>
                </c:pt>
                <c:pt idx="85">
                  <c:v>7.3409836745458201E-2</c:v>
                </c:pt>
                <c:pt idx="86">
                  <c:v>7.4626097045298365E-2</c:v>
                </c:pt>
                <c:pt idx="87">
                  <c:v>7.5224717824902795E-2</c:v>
                </c:pt>
                <c:pt idx="88">
                  <c:v>7.4695119419066175E-2</c:v>
                </c:pt>
                <c:pt idx="89">
                  <c:v>7.3944315601145977E-2</c:v>
                </c:pt>
                <c:pt idx="90">
                  <c:v>7.4411525296200917E-2</c:v>
                </c:pt>
                <c:pt idx="91">
                  <c:v>7.4762040410661937E-2</c:v>
                </c:pt>
                <c:pt idx="92">
                  <c:v>7.2740051421257987E-2</c:v>
                </c:pt>
                <c:pt idx="93">
                  <c:v>7.3666694431052976E-2</c:v>
                </c:pt>
                <c:pt idx="94">
                  <c:v>7.4274499815481537E-2</c:v>
                </c:pt>
                <c:pt idx="95">
                  <c:v>7.2392110215634367E-2</c:v>
                </c:pt>
                <c:pt idx="96">
                  <c:v>7.3528292190641484E-2</c:v>
                </c:pt>
                <c:pt idx="97">
                  <c:v>7.3282762831596515E-2</c:v>
                </c:pt>
                <c:pt idx="98">
                  <c:v>7.3602216191990949E-2</c:v>
                </c:pt>
                <c:pt idx="99">
                  <c:v>7.2486714461480584E-2</c:v>
                </c:pt>
                <c:pt idx="100">
                  <c:v>7.247451760877667E-2</c:v>
                </c:pt>
                <c:pt idx="101">
                  <c:v>7.2572657190392409E-2</c:v>
                </c:pt>
                <c:pt idx="102">
                  <c:v>7.2714717780655067E-2</c:v>
                </c:pt>
                <c:pt idx="103">
                  <c:v>7.2567502807817638E-2</c:v>
                </c:pt>
                <c:pt idx="104">
                  <c:v>7.2115057112942138E-2</c:v>
                </c:pt>
                <c:pt idx="105">
                  <c:v>7.0982856928594767E-2</c:v>
                </c:pt>
                <c:pt idx="106">
                  <c:v>6.9947188885531558E-2</c:v>
                </c:pt>
                <c:pt idx="107">
                  <c:v>6.7250958475695621E-2</c:v>
                </c:pt>
                <c:pt idx="108">
                  <c:v>6.6499631374170864E-2</c:v>
                </c:pt>
                <c:pt idx="109">
                  <c:v>6.6391890183109731E-2</c:v>
                </c:pt>
                <c:pt idx="110">
                  <c:v>6.5468112608250861E-2</c:v>
                </c:pt>
                <c:pt idx="111">
                  <c:v>6.4163854026834027E-2</c:v>
                </c:pt>
                <c:pt idx="112">
                  <c:v>6.3027739233949234E-2</c:v>
                </c:pt>
                <c:pt idx="113">
                  <c:v>6.4877073694368903E-2</c:v>
                </c:pt>
                <c:pt idx="114">
                  <c:v>6.5235733433119877E-2</c:v>
                </c:pt>
                <c:pt idx="115">
                  <c:v>6.340720363945701E-2</c:v>
                </c:pt>
                <c:pt idx="116">
                  <c:v>6.2799811072725836E-2</c:v>
                </c:pt>
                <c:pt idx="117">
                  <c:v>6.3428445845734316E-2</c:v>
                </c:pt>
                <c:pt idx="118">
                  <c:v>6.3017178788306802E-2</c:v>
                </c:pt>
                <c:pt idx="119">
                  <c:v>6.2870636597964699E-2</c:v>
                </c:pt>
                <c:pt idx="120">
                  <c:v>6.2535717260914073E-2</c:v>
                </c:pt>
                <c:pt idx="121">
                  <c:v>6.2472678464404283E-2</c:v>
                </c:pt>
                <c:pt idx="122">
                  <c:v>6.1152265451301688E-2</c:v>
                </c:pt>
                <c:pt idx="123">
                  <c:v>6.1522240071087739E-2</c:v>
                </c:pt>
                <c:pt idx="124">
                  <c:v>6.201022405153455E-2</c:v>
                </c:pt>
                <c:pt idx="125">
                  <c:v>6.1483234963448319E-2</c:v>
                </c:pt>
                <c:pt idx="126">
                  <c:v>6.1802928979576566E-2</c:v>
                </c:pt>
                <c:pt idx="127">
                  <c:v>6.0632245018050326E-2</c:v>
                </c:pt>
                <c:pt idx="128">
                  <c:v>6.0493247840617347E-2</c:v>
                </c:pt>
                <c:pt idx="129">
                  <c:v>6.0926798177533402E-2</c:v>
                </c:pt>
                <c:pt idx="130">
                  <c:v>6.1076092783720781E-2</c:v>
                </c:pt>
                <c:pt idx="131">
                  <c:v>6.103869857480148E-2</c:v>
                </c:pt>
                <c:pt idx="132">
                  <c:v>6.2487931436128137E-2</c:v>
                </c:pt>
                <c:pt idx="133">
                  <c:v>6.108632138938945E-2</c:v>
                </c:pt>
                <c:pt idx="134">
                  <c:v>6.1712883190653746E-2</c:v>
                </c:pt>
                <c:pt idx="135">
                  <c:v>6.2239231679455595E-2</c:v>
                </c:pt>
                <c:pt idx="136">
                  <c:v>6.1020622052733876E-2</c:v>
                </c:pt>
                <c:pt idx="137">
                  <c:v>6.0582493911124052E-2</c:v>
                </c:pt>
                <c:pt idx="138">
                  <c:v>5.949835180840634E-2</c:v>
                </c:pt>
                <c:pt idx="139">
                  <c:v>6.0927466566076519E-2</c:v>
                </c:pt>
                <c:pt idx="140">
                  <c:v>6.0731282487413399E-2</c:v>
                </c:pt>
                <c:pt idx="141">
                  <c:v>6.0552245920163471E-2</c:v>
                </c:pt>
                <c:pt idx="142">
                  <c:v>6.1071960102176984E-2</c:v>
                </c:pt>
                <c:pt idx="143">
                  <c:v>6.0638942362917357E-2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926E-C14E-A724-19D832C1328C}"/>
            </c:ext>
          </c:extLst>
        </c:ser>
        <c:ser>
          <c:idx val="2"/>
          <c:order val="3"/>
          <c:tx>
            <c:v>Groupe 4</c:v>
          </c:tx>
          <c:spPr>
            <a:ln w="19050">
              <a:solidFill>
                <a:srgbClr val="2A7498"/>
              </a:solidFill>
              <a:prstDash val="solid"/>
            </a:ln>
            <a:effectLst/>
          </c:spPr>
          <c:marker>
            <c:symbol val="none"/>
          </c:marker>
          <c:cat>
            <c:strRef>
              <c:f>XLSTAT_20210404_163403_1_HID!$A$1:$EN$1</c:f>
              <c:strCache>
                <c:ptCount val="144"/>
                <c:pt idx="0">
                  <c:v>0:0</c:v>
                </c:pt>
                <c:pt idx="1">
                  <c:v>0:10</c:v>
                </c:pt>
                <c:pt idx="2">
                  <c:v>0:20</c:v>
                </c:pt>
                <c:pt idx="3">
                  <c:v>0:30</c:v>
                </c:pt>
                <c:pt idx="4">
                  <c:v>0:40</c:v>
                </c:pt>
                <c:pt idx="5">
                  <c:v>0:50</c:v>
                </c:pt>
                <c:pt idx="6">
                  <c:v>1:0</c:v>
                </c:pt>
                <c:pt idx="7">
                  <c:v>1:10</c:v>
                </c:pt>
                <c:pt idx="8">
                  <c:v>1:20</c:v>
                </c:pt>
                <c:pt idx="9">
                  <c:v>1:30</c:v>
                </c:pt>
                <c:pt idx="10">
                  <c:v>1:40</c:v>
                </c:pt>
                <c:pt idx="11">
                  <c:v>1:50</c:v>
                </c:pt>
                <c:pt idx="12">
                  <c:v>2:0</c:v>
                </c:pt>
                <c:pt idx="13">
                  <c:v>2:10</c:v>
                </c:pt>
                <c:pt idx="14">
                  <c:v>2:20</c:v>
                </c:pt>
                <c:pt idx="15">
                  <c:v>2:30</c:v>
                </c:pt>
                <c:pt idx="16">
                  <c:v>2:40</c:v>
                </c:pt>
                <c:pt idx="17">
                  <c:v>2:50</c:v>
                </c:pt>
                <c:pt idx="18">
                  <c:v>3:0</c:v>
                </c:pt>
                <c:pt idx="19">
                  <c:v>3:10</c:v>
                </c:pt>
                <c:pt idx="20">
                  <c:v>3:20</c:v>
                </c:pt>
                <c:pt idx="21">
                  <c:v>3:30</c:v>
                </c:pt>
                <c:pt idx="22">
                  <c:v>3:40</c:v>
                </c:pt>
                <c:pt idx="23">
                  <c:v>3:50</c:v>
                </c:pt>
                <c:pt idx="24">
                  <c:v>4:0</c:v>
                </c:pt>
                <c:pt idx="25">
                  <c:v>4:10</c:v>
                </c:pt>
                <c:pt idx="26">
                  <c:v>4:20</c:v>
                </c:pt>
                <c:pt idx="27">
                  <c:v>4:30</c:v>
                </c:pt>
                <c:pt idx="28">
                  <c:v>4:40</c:v>
                </c:pt>
                <c:pt idx="29">
                  <c:v>4:50</c:v>
                </c:pt>
                <c:pt idx="30">
                  <c:v>5:0</c:v>
                </c:pt>
                <c:pt idx="31">
                  <c:v>5:10</c:v>
                </c:pt>
                <c:pt idx="32">
                  <c:v>5:20</c:v>
                </c:pt>
                <c:pt idx="33">
                  <c:v>5:30</c:v>
                </c:pt>
                <c:pt idx="34">
                  <c:v>5:40</c:v>
                </c:pt>
                <c:pt idx="35">
                  <c:v>5:50</c:v>
                </c:pt>
                <c:pt idx="36">
                  <c:v>6:0</c:v>
                </c:pt>
                <c:pt idx="37">
                  <c:v>6:10</c:v>
                </c:pt>
                <c:pt idx="38">
                  <c:v>6:20</c:v>
                </c:pt>
                <c:pt idx="39">
                  <c:v>6:30</c:v>
                </c:pt>
                <c:pt idx="40">
                  <c:v>6:40</c:v>
                </c:pt>
                <c:pt idx="41">
                  <c:v>6:50</c:v>
                </c:pt>
                <c:pt idx="42">
                  <c:v>7:0</c:v>
                </c:pt>
                <c:pt idx="43">
                  <c:v>7:10</c:v>
                </c:pt>
                <c:pt idx="44">
                  <c:v>7:20</c:v>
                </c:pt>
                <c:pt idx="45">
                  <c:v>7:30</c:v>
                </c:pt>
                <c:pt idx="46">
                  <c:v>7:40</c:v>
                </c:pt>
                <c:pt idx="47">
                  <c:v>7:50</c:v>
                </c:pt>
                <c:pt idx="48">
                  <c:v>8:0</c:v>
                </c:pt>
                <c:pt idx="49">
                  <c:v>8:10</c:v>
                </c:pt>
                <c:pt idx="50">
                  <c:v>8:20</c:v>
                </c:pt>
                <c:pt idx="51">
                  <c:v>8:30</c:v>
                </c:pt>
                <c:pt idx="52">
                  <c:v>8:40</c:v>
                </c:pt>
                <c:pt idx="53">
                  <c:v>8:50</c:v>
                </c:pt>
                <c:pt idx="54">
                  <c:v>9:0</c:v>
                </c:pt>
                <c:pt idx="55">
                  <c:v>9:10</c:v>
                </c:pt>
                <c:pt idx="56">
                  <c:v>9:20</c:v>
                </c:pt>
                <c:pt idx="57">
                  <c:v>9:30</c:v>
                </c:pt>
                <c:pt idx="58">
                  <c:v>9:40</c:v>
                </c:pt>
                <c:pt idx="59">
                  <c:v>9:50</c:v>
                </c:pt>
                <c:pt idx="60">
                  <c:v>10:0</c:v>
                </c:pt>
                <c:pt idx="61">
                  <c:v>10:10</c:v>
                </c:pt>
                <c:pt idx="62">
                  <c:v>10:20</c:v>
                </c:pt>
                <c:pt idx="63">
                  <c:v>10:30</c:v>
                </c:pt>
                <c:pt idx="64">
                  <c:v>10:40</c:v>
                </c:pt>
                <c:pt idx="65">
                  <c:v>10:50</c:v>
                </c:pt>
                <c:pt idx="66">
                  <c:v>11:0</c:v>
                </c:pt>
                <c:pt idx="67">
                  <c:v>11:10</c:v>
                </c:pt>
                <c:pt idx="68">
                  <c:v>11:20</c:v>
                </c:pt>
                <c:pt idx="69">
                  <c:v>11:30</c:v>
                </c:pt>
                <c:pt idx="70">
                  <c:v>11:40</c:v>
                </c:pt>
                <c:pt idx="71">
                  <c:v>11:50</c:v>
                </c:pt>
                <c:pt idx="72">
                  <c:v>12:0</c:v>
                </c:pt>
                <c:pt idx="73">
                  <c:v>12:10</c:v>
                </c:pt>
                <c:pt idx="74">
                  <c:v>12:20</c:v>
                </c:pt>
                <c:pt idx="75">
                  <c:v>12:30</c:v>
                </c:pt>
                <c:pt idx="76">
                  <c:v>12:40</c:v>
                </c:pt>
                <c:pt idx="77">
                  <c:v>12:50</c:v>
                </c:pt>
                <c:pt idx="78">
                  <c:v>13:0</c:v>
                </c:pt>
                <c:pt idx="79">
                  <c:v>13:10</c:v>
                </c:pt>
                <c:pt idx="80">
                  <c:v>13:20</c:v>
                </c:pt>
                <c:pt idx="81">
                  <c:v>13:30</c:v>
                </c:pt>
                <c:pt idx="82">
                  <c:v>13:40</c:v>
                </c:pt>
                <c:pt idx="83">
                  <c:v>13:50</c:v>
                </c:pt>
                <c:pt idx="84">
                  <c:v>14:0</c:v>
                </c:pt>
                <c:pt idx="85">
                  <c:v>14:10</c:v>
                </c:pt>
                <c:pt idx="86">
                  <c:v>14:20</c:v>
                </c:pt>
                <c:pt idx="87">
                  <c:v>14:30</c:v>
                </c:pt>
                <c:pt idx="88">
                  <c:v>14:40</c:v>
                </c:pt>
                <c:pt idx="89">
                  <c:v>14:50</c:v>
                </c:pt>
                <c:pt idx="90">
                  <c:v>15:0</c:v>
                </c:pt>
                <c:pt idx="91">
                  <c:v>15:10</c:v>
                </c:pt>
                <c:pt idx="92">
                  <c:v>15:20</c:v>
                </c:pt>
                <c:pt idx="93">
                  <c:v>15:30</c:v>
                </c:pt>
                <c:pt idx="94">
                  <c:v>15:40</c:v>
                </c:pt>
                <c:pt idx="95">
                  <c:v>15:50</c:v>
                </c:pt>
                <c:pt idx="96">
                  <c:v>16:0</c:v>
                </c:pt>
                <c:pt idx="97">
                  <c:v>16:10</c:v>
                </c:pt>
                <c:pt idx="98">
                  <c:v>16:20</c:v>
                </c:pt>
                <c:pt idx="99">
                  <c:v>16:30</c:v>
                </c:pt>
                <c:pt idx="100">
                  <c:v>16:40</c:v>
                </c:pt>
                <c:pt idx="101">
                  <c:v>16:50</c:v>
                </c:pt>
                <c:pt idx="102">
                  <c:v>17:0</c:v>
                </c:pt>
                <c:pt idx="103">
                  <c:v>17:10</c:v>
                </c:pt>
                <c:pt idx="104">
                  <c:v>17:20</c:v>
                </c:pt>
                <c:pt idx="105">
                  <c:v>17:30</c:v>
                </c:pt>
                <c:pt idx="106">
                  <c:v>17:40</c:v>
                </c:pt>
                <c:pt idx="107">
                  <c:v>17:50</c:v>
                </c:pt>
                <c:pt idx="108">
                  <c:v>18:0</c:v>
                </c:pt>
                <c:pt idx="109">
                  <c:v>18:10</c:v>
                </c:pt>
                <c:pt idx="110">
                  <c:v>18:20</c:v>
                </c:pt>
                <c:pt idx="111">
                  <c:v>18:30</c:v>
                </c:pt>
                <c:pt idx="112">
                  <c:v>18:40</c:v>
                </c:pt>
                <c:pt idx="113">
                  <c:v>18:50</c:v>
                </c:pt>
                <c:pt idx="114">
                  <c:v>19:0</c:v>
                </c:pt>
                <c:pt idx="115">
                  <c:v>19:10</c:v>
                </c:pt>
                <c:pt idx="116">
                  <c:v>19:20</c:v>
                </c:pt>
                <c:pt idx="117">
                  <c:v>19:30</c:v>
                </c:pt>
                <c:pt idx="118">
                  <c:v>19:40</c:v>
                </c:pt>
                <c:pt idx="119">
                  <c:v>19:50</c:v>
                </c:pt>
                <c:pt idx="120">
                  <c:v>20:0</c:v>
                </c:pt>
                <c:pt idx="121">
                  <c:v>20:10</c:v>
                </c:pt>
                <c:pt idx="122">
                  <c:v>20:20</c:v>
                </c:pt>
                <c:pt idx="123">
                  <c:v>20:30</c:v>
                </c:pt>
                <c:pt idx="124">
                  <c:v>20:40</c:v>
                </c:pt>
                <c:pt idx="125">
                  <c:v>20:50</c:v>
                </c:pt>
                <c:pt idx="126">
                  <c:v>21:0</c:v>
                </c:pt>
                <c:pt idx="127">
                  <c:v>21:10</c:v>
                </c:pt>
                <c:pt idx="128">
                  <c:v>21:20</c:v>
                </c:pt>
                <c:pt idx="129">
                  <c:v>21:30</c:v>
                </c:pt>
                <c:pt idx="130">
                  <c:v>21:40</c:v>
                </c:pt>
                <c:pt idx="131">
                  <c:v>21:50</c:v>
                </c:pt>
                <c:pt idx="132">
                  <c:v>22:0</c:v>
                </c:pt>
                <c:pt idx="133">
                  <c:v>22:10</c:v>
                </c:pt>
                <c:pt idx="134">
                  <c:v>22:20</c:v>
                </c:pt>
                <c:pt idx="135">
                  <c:v>22:30</c:v>
                </c:pt>
                <c:pt idx="136">
                  <c:v>22:40</c:v>
                </c:pt>
                <c:pt idx="137">
                  <c:v>22:50</c:v>
                </c:pt>
                <c:pt idx="138">
                  <c:v>23:0</c:v>
                </c:pt>
                <c:pt idx="139">
                  <c:v>23:10</c:v>
                </c:pt>
                <c:pt idx="140">
                  <c:v>23:20</c:v>
                </c:pt>
                <c:pt idx="141">
                  <c:v>23:30</c:v>
                </c:pt>
                <c:pt idx="142">
                  <c:v>23:40</c:v>
                </c:pt>
                <c:pt idx="143">
                  <c:v>23:50</c:v>
                </c:pt>
              </c:strCache>
            </c:strRef>
          </c:cat>
          <c:val>
            <c:numRef>
              <c:f>XLSTAT_20210404_163403_1_HID!$A$4:$EN$4</c:f>
              <c:numCache>
                <c:formatCode>0.000</c:formatCode>
                <c:ptCount val="144"/>
                <c:pt idx="0">
                  <c:v>3.476980044775287E-3</c:v>
                </c:pt>
                <c:pt idx="1">
                  <c:v>3.617616175725257E-3</c:v>
                </c:pt>
                <c:pt idx="2">
                  <c:v>3.64618359368616E-3</c:v>
                </c:pt>
                <c:pt idx="3">
                  <c:v>3.7103071801318143E-3</c:v>
                </c:pt>
                <c:pt idx="4">
                  <c:v>3.7109622470897106E-3</c:v>
                </c:pt>
                <c:pt idx="5">
                  <c:v>3.7113880428727014E-3</c:v>
                </c:pt>
                <c:pt idx="6">
                  <c:v>3.6437566502578247E-3</c:v>
                </c:pt>
                <c:pt idx="7">
                  <c:v>3.7062158915089531E-3</c:v>
                </c:pt>
                <c:pt idx="8">
                  <c:v>3.6848720922792004E-3</c:v>
                </c:pt>
                <c:pt idx="9">
                  <c:v>3.7167149217438196E-3</c:v>
                </c:pt>
                <c:pt idx="10">
                  <c:v>3.7545833261927453E-3</c:v>
                </c:pt>
                <c:pt idx="11">
                  <c:v>3.7328343660726054E-3</c:v>
                </c:pt>
                <c:pt idx="12">
                  <c:v>3.6732375966384914E-3</c:v>
                </c:pt>
                <c:pt idx="13">
                  <c:v>3.7492338948007034E-3</c:v>
                </c:pt>
                <c:pt idx="14">
                  <c:v>3.7545060773414851E-3</c:v>
                </c:pt>
                <c:pt idx="15">
                  <c:v>3.782395784420362E-3</c:v>
                </c:pt>
                <c:pt idx="16">
                  <c:v>3.8377002849312152E-3</c:v>
                </c:pt>
                <c:pt idx="17">
                  <c:v>3.6989787850612342E-3</c:v>
                </c:pt>
                <c:pt idx="18">
                  <c:v>3.7422728767489873E-3</c:v>
                </c:pt>
                <c:pt idx="19">
                  <c:v>3.8986978196989316E-3</c:v>
                </c:pt>
                <c:pt idx="20">
                  <c:v>3.7866961455820221E-3</c:v>
                </c:pt>
                <c:pt idx="21">
                  <c:v>3.8540468245579374E-3</c:v>
                </c:pt>
                <c:pt idx="22">
                  <c:v>3.8536792426765529E-3</c:v>
                </c:pt>
                <c:pt idx="23">
                  <c:v>3.7790676956190386E-3</c:v>
                </c:pt>
                <c:pt idx="24">
                  <c:v>3.8067514831928075E-3</c:v>
                </c:pt>
                <c:pt idx="25">
                  <c:v>3.881550178718586E-3</c:v>
                </c:pt>
                <c:pt idx="26">
                  <c:v>3.8623680332423357E-3</c:v>
                </c:pt>
                <c:pt idx="27">
                  <c:v>3.8360983457951499E-3</c:v>
                </c:pt>
                <c:pt idx="28">
                  <c:v>3.8072296648557092E-3</c:v>
                </c:pt>
                <c:pt idx="29">
                  <c:v>3.815325688241283E-3</c:v>
                </c:pt>
                <c:pt idx="30">
                  <c:v>3.883926024716898E-3</c:v>
                </c:pt>
                <c:pt idx="31">
                  <c:v>3.8107398673979595E-3</c:v>
                </c:pt>
                <c:pt idx="32">
                  <c:v>3.8471990565873094E-3</c:v>
                </c:pt>
                <c:pt idx="33">
                  <c:v>3.8048181398650247E-3</c:v>
                </c:pt>
                <c:pt idx="34">
                  <c:v>3.7610631910941382E-3</c:v>
                </c:pt>
                <c:pt idx="35">
                  <c:v>3.8006570820353219E-3</c:v>
                </c:pt>
                <c:pt idx="36">
                  <c:v>3.7896354208522848E-3</c:v>
                </c:pt>
                <c:pt idx="37">
                  <c:v>3.7530521515070159E-3</c:v>
                </c:pt>
                <c:pt idx="38">
                  <c:v>3.7403204644958377E-3</c:v>
                </c:pt>
                <c:pt idx="39">
                  <c:v>3.7194231142038958E-3</c:v>
                </c:pt>
                <c:pt idx="40">
                  <c:v>3.7888057286413436E-3</c:v>
                </c:pt>
                <c:pt idx="41">
                  <c:v>4.6187060387013618E-3</c:v>
                </c:pt>
                <c:pt idx="42">
                  <c:v>5.221566651078805E-3</c:v>
                </c:pt>
                <c:pt idx="43">
                  <c:v>7.2309213926687477E-3</c:v>
                </c:pt>
                <c:pt idx="44">
                  <c:v>1.0825825479406755E-2</c:v>
                </c:pt>
                <c:pt idx="45">
                  <c:v>2.4921167081551728E-2</c:v>
                </c:pt>
                <c:pt idx="46">
                  <c:v>3.8227195346789984E-2</c:v>
                </c:pt>
                <c:pt idx="47">
                  <c:v>4.2617505588662924E-2</c:v>
                </c:pt>
                <c:pt idx="48">
                  <c:v>4.5494667646445663E-2</c:v>
                </c:pt>
                <c:pt idx="49">
                  <c:v>4.5722330358563781E-2</c:v>
                </c:pt>
                <c:pt idx="50">
                  <c:v>4.4919858879994272E-2</c:v>
                </c:pt>
                <c:pt idx="51">
                  <c:v>4.5403694165405031E-2</c:v>
                </c:pt>
                <c:pt idx="52">
                  <c:v>4.5893279514228134E-2</c:v>
                </c:pt>
                <c:pt idx="53">
                  <c:v>4.5688672972394984E-2</c:v>
                </c:pt>
                <c:pt idx="54">
                  <c:v>3.9789246860359756E-2</c:v>
                </c:pt>
                <c:pt idx="55">
                  <c:v>3.7415025190256544E-2</c:v>
                </c:pt>
                <c:pt idx="56">
                  <c:v>4.4073941684113771E-2</c:v>
                </c:pt>
                <c:pt idx="57">
                  <c:v>4.517804493901028E-2</c:v>
                </c:pt>
                <c:pt idx="58">
                  <c:v>4.5492706851709488E-2</c:v>
                </c:pt>
                <c:pt idx="59">
                  <c:v>4.6332088772941621E-2</c:v>
                </c:pt>
                <c:pt idx="60">
                  <c:v>4.6166297247207083E-2</c:v>
                </c:pt>
                <c:pt idx="61">
                  <c:v>4.5195906070133712E-2</c:v>
                </c:pt>
                <c:pt idx="62">
                  <c:v>4.5292199502483935E-2</c:v>
                </c:pt>
                <c:pt idx="63">
                  <c:v>4.5538551658490155E-2</c:v>
                </c:pt>
                <c:pt idx="64">
                  <c:v>4.5663282553192533E-2</c:v>
                </c:pt>
                <c:pt idx="65">
                  <c:v>4.4923156380450524E-2</c:v>
                </c:pt>
                <c:pt idx="66">
                  <c:v>4.388396670815943E-2</c:v>
                </c:pt>
                <c:pt idx="67">
                  <c:v>4.0755712442116447E-2</c:v>
                </c:pt>
                <c:pt idx="68">
                  <c:v>3.8838739116464141E-2</c:v>
                </c:pt>
                <c:pt idx="69">
                  <c:v>3.2814379741146094E-2</c:v>
                </c:pt>
                <c:pt idx="70">
                  <c:v>2.6833040319227317E-2</c:v>
                </c:pt>
                <c:pt idx="71">
                  <c:v>2.1410346056563306E-2</c:v>
                </c:pt>
                <c:pt idx="72">
                  <c:v>1.7997636944845134E-2</c:v>
                </c:pt>
                <c:pt idx="73">
                  <c:v>1.7681608532718364E-2</c:v>
                </c:pt>
                <c:pt idx="74">
                  <c:v>1.7760603658915183E-2</c:v>
                </c:pt>
                <c:pt idx="75">
                  <c:v>1.7863588937184451E-2</c:v>
                </c:pt>
                <c:pt idx="76">
                  <c:v>1.7721421966404093E-2</c:v>
                </c:pt>
                <c:pt idx="77">
                  <c:v>1.7322303393318316E-2</c:v>
                </c:pt>
                <c:pt idx="78">
                  <c:v>1.6538214277797073E-2</c:v>
                </c:pt>
                <c:pt idx="79">
                  <c:v>1.4014676928584211E-2</c:v>
                </c:pt>
                <c:pt idx="80">
                  <c:v>1.0585188734654659E-2</c:v>
                </c:pt>
                <c:pt idx="81">
                  <c:v>1.3290562452130332E-2</c:v>
                </c:pt>
                <c:pt idx="82">
                  <c:v>2.6891997512088036E-2</c:v>
                </c:pt>
                <c:pt idx="83">
                  <c:v>2.9034965105035594E-2</c:v>
                </c:pt>
                <c:pt idx="84">
                  <c:v>2.8773843859240041E-2</c:v>
                </c:pt>
                <c:pt idx="85">
                  <c:v>2.9166107023644295E-2</c:v>
                </c:pt>
                <c:pt idx="86">
                  <c:v>2.9757958758382698E-2</c:v>
                </c:pt>
                <c:pt idx="87">
                  <c:v>3.0023843791498746E-2</c:v>
                </c:pt>
                <c:pt idx="88">
                  <c:v>2.9840921026220192E-2</c:v>
                </c:pt>
                <c:pt idx="89">
                  <c:v>2.9313357355079336E-2</c:v>
                </c:pt>
                <c:pt idx="90">
                  <c:v>2.4741048932205963E-2</c:v>
                </c:pt>
                <c:pt idx="91">
                  <c:v>2.2756357315640543E-2</c:v>
                </c:pt>
                <c:pt idx="92">
                  <c:v>2.7444848313782955E-2</c:v>
                </c:pt>
                <c:pt idx="93">
                  <c:v>2.8766670228409476E-2</c:v>
                </c:pt>
                <c:pt idx="94">
                  <c:v>2.8163002025061421E-2</c:v>
                </c:pt>
                <c:pt idx="95">
                  <c:v>2.1142489665595694E-2</c:v>
                </c:pt>
                <c:pt idx="96">
                  <c:v>1.8572799608462413E-2</c:v>
                </c:pt>
                <c:pt idx="97">
                  <c:v>1.7190826940513666E-2</c:v>
                </c:pt>
                <c:pt idx="98">
                  <c:v>1.4940276617612529E-2</c:v>
                </c:pt>
                <c:pt idx="99">
                  <c:v>7.8628940544966559E-3</c:v>
                </c:pt>
                <c:pt idx="100">
                  <c:v>5.0776446899580474E-3</c:v>
                </c:pt>
                <c:pt idx="101">
                  <c:v>4.8170475184579342E-3</c:v>
                </c:pt>
                <c:pt idx="102">
                  <c:v>4.3545592542050633E-3</c:v>
                </c:pt>
                <c:pt idx="103">
                  <c:v>4.0911962891337248E-3</c:v>
                </c:pt>
                <c:pt idx="104">
                  <c:v>3.9196301105745334E-3</c:v>
                </c:pt>
                <c:pt idx="105">
                  <c:v>3.7015819967208307E-3</c:v>
                </c:pt>
                <c:pt idx="106">
                  <c:v>3.4840011002108739E-3</c:v>
                </c:pt>
                <c:pt idx="107">
                  <c:v>3.234064264403539E-3</c:v>
                </c:pt>
                <c:pt idx="108">
                  <c:v>3.1445393932762501E-3</c:v>
                </c:pt>
                <c:pt idx="109">
                  <c:v>3.1355547665559355E-3</c:v>
                </c:pt>
                <c:pt idx="110">
                  <c:v>3.0987175055490045E-3</c:v>
                </c:pt>
                <c:pt idx="111">
                  <c:v>3.0479192341059036E-3</c:v>
                </c:pt>
                <c:pt idx="112">
                  <c:v>3.0119144646657322E-3</c:v>
                </c:pt>
                <c:pt idx="113">
                  <c:v>3.1033120668968999E-3</c:v>
                </c:pt>
                <c:pt idx="114">
                  <c:v>3.1334796765020365E-3</c:v>
                </c:pt>
                <c:pt idx="115">
                  <c:v>3.0251802388715577E-3</c:v>
                </c:pt>
                <c:pt idx="116">
                  <c:v>3.0189269074320543E-3</c:v>
                </c:pt>
                <c:pt idx="117">
                  <c:v>3.0608684732687727E-3</c:v>
                </c:pt>
                <c:pt idx="118">
                  <c:v>3.0462132021717237E-3</c:v>
                </c:pt>
                <c:pt idx="119">
                  <c:v>3.050985624298559E-3</c:v>
                </c:pt>
                <c:pt idx="120">
                  <c:v>3.0567477006923603E-3</c:v>
                </c:pt>
                <c:pt idx="121">
                  <c:v>3.0960452303537504E-3</c:v>
                </c:pt>
                <c:pt idx="122">
                  <c:v>3.0284315192288733E-3</c:v>
                </c:pt>
                <c:pt idx="123">
                  <c:v>3.0837949943185701E-3</c:v>
                </c:pt>
                <c:pt idx="124">
                  <c:v>3.103424320476912E-3</c:v>
                </c:pt>
                <c:pt idx="125">
                  <c:v>3.0895259822926223E-3</c:v>
                </c:pt>
                <c:pt idx="126">
                  <c:v>3.1430731278590442E-3</c:v>
                </c:pt>
                <c:pt idx="127">
                  <c:v>3.0960704238918923E-3</c:v>
                </c:pt>
                <c:pt idx="128">
                  <c:v>3.0905411329501986E-3</c:v>
                </c:pt>
                <c:pt idx="129">
                  <c:v>3.131924937649023E-3</c:v>
                </c:pt>
                <c:pt idx="130">
                  <c:v>3.1500547623780507E-3</c:v>
                </c:pt>
                <c:pt idx="131">
                  <c:v>3.1748910139323748E-3</c:v>
                </c:pt>
                <c:pt idx="132">
                  <c:v>3.218934487977056E-3</c:v>
                </c:pt>
                <c:pt idx="133">
                  <c:v>3.1764868449605842E-3</c:v>
                </c:pt>
                <c:pt idx="134">
                  <c:v>3.2344826989769001E-3</c:v>
                </c:pt>
                <c:pt idx="135">
                  <c:v>3.2798291759817974E-3</c:v>
                </c:pt>
                <c:pt idx="136">
                  <c:v>3.2464037968713247E-3</c:v>
                </c:pt>
                <c:pt idx="137">
                  <c:v>3.2147810847503802E-3</c:v>
                </c:pt>
                <c:pt idx="138">
                  <c:v>3.2040906290934238E-3</c:v>
                </c:pt>
                <c:pt idx="139">
                  <c:v>3.2698500982300651E-3</c:v>
                </c:pt>
                <c:pt idx="140">
                  <c:v>3.2924737834907096E-3</c:v>
                </c:pt>
                <c:pt idx="141">
                  <c:v>3.2647953261877435E-3</c:v>
                </c:pt>
                <c:pt idx="142">
                  <c:v>3.3324462937874971E-3</c:v>
                </c:pt>
                <c:pt idx="143">
                  <c:v>3.3093920365402634E-3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926E-C14E-A724-19D832C1328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201179600"/>
        <c:axId val="1201181248"/>
      </c:lineChart>
      <c:catAx>
        <c:axId val="1201179600"/>
        <c:scaling>
          <c:orientation val="minMax"/>
        </c:scaling>
        <c:delete val="0"/>
        <c:axPos val="b"/>
        <c:majorGridlines/>
        <c:numFmt formatCode="General" sourceLinked="0"/>
        <c:majorTickMark val="cross"/>
        <c:minorTickMark val="none"/>
        <c:tickLblPos val="nextTo"/>
        <c:spPr>
          <a:ln>
            <a:solidFill>
              <a:srgbClr val="000000"/>
            </a:solidFill>
            <a:prstDash val="solid"/>
          </a:ln>
        </c:spPr>
        <c:txPr>
          <a:bodyPr rot="0" vert="horz"/>
          <a:lstStyle/>
          <a:p>
            <a:pPr>
              <a:defRPr sz="800"/>
            </a:pPr>
            <a:endParaRPr lang="fr-FR"/>
          </a:p>
        </c:txPr>
        <c:crossAx val="1201181248"/>
        <c:crosses val="autoZero"/>
        <c:auto val="1"/>
        <c:lblAlgn val="ctr"/>
        <c:lblOffset val="100"/>
        <c:noMultiLvlLbl val="0"/>
      </c:catAx>
      <c:valAx>
        <c:axId val="1201181248"/>
        <c:scaling>
          <c:orientation val="minMax"/>
          <c:max val="0.1"/>
          <c:min val="0"/>
        </c:scaling>
        <c:delete val="1"/>
        <c:axPos val="l"/>
        <c:numFmt formatCode="General" sourceLinked="0"/>
        <c:majorTickMark val="out"/>
        <c:minorTickMark val="none"/>
        <c:tickLblPos val="nextTo"/>
        <c:crossAx val="1201179600"/>
        <c:crosses val="autoZero"/>
        <c:crossBetween val="midCat"/>
      </c:valAx>
      <c:spPr>
        <a:ln>
          <a:solidFill>
            <a:srgbClr val="C0C0C0"/>
          </a:solidFill>
          <a:prstDash val="solid"/>
        </a:ln>
      </c:spPr>
    </c:plotArea>
    <c:legend>
      <c:legendPos val="r"/>
      <c:overlay val="0"/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blipFill>
      <a:blip xmlns:r="http://schemas.openxmlformats.org/officeDocument/2006/relationships" r:embed="rId1"/>
      <a:stretch>
        <a:fillRect/>
      </a:stretch>
    </a:blipFill>
    <a:ln>
      <a:solidFill>
        <a:srgbClr val="000000"/>
      </a:solidFill>
      <a:prstDash val="solid"/>
    </a:ln>
  </c:spPr>
  <c:externalData r:id="rId2">
    <c:autoUpdate val="0"/>
  </c:externalData>
</c:chartSpace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ata4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_rels/data5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_rels/data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eg"/></Relationships>
</file>

<file path=ppt/diagrams/_rels/drawing4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_rels/drawing5.xml.rels><?xml version="1.0" encoding="UTF-8" standalone="yes"?>
<Relationships xmlns="http://schemas.openxmlformats.org/package/2006/relationships"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_rels/drawing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microsoft.com/office/2007/relationships/hdphoto" Target="../media/hdphoto1.wdp"/><Relationship Id="rId1" Type="http://schemas.openxmlformats.org/officeDocument/2006/relationships/image" Target="../media/image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477DD78-FFF9-4F4F-9580-86769C84B14E}" type="doc">
      <dgm:prSet loTypeId="urn:microsoft.com/office/officeart/2008/layout/BendingPictureCaptionList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506F8AEC-45AD-5F49-8EE8-962993976E43}">
      <dgm:prSet phldrT="[Texte]"/>
      <dgm:spPr/>
      <dgm:t>
        <a:bodyPr/>
        <a:lstStyle/>
        <a:p>
          <a:r>
            <a:rPr lang="fr-FR"/>
            <a:t>Antoine RATEL</a:t>
          </a:r>
        </a:p>
      </dgm:t>
    </dgm:pt>
    <dgm:pt modelId="{56BA3981-771D-D04B-A49D-3AE8F8CE0800}" type="parTrans" cxnId="{FF95D29D-A62C-D54C-8E49-304829D95A93}">
      <dgm:prSet/>
      <dgm:spPr/>
      <dgm:t>
        <a:bodyPr/>
        <a:lstStyle/>
        <a:p>
          <a:endParaRPr lang="fr-FR"/>
        </a:p>
      </dgm:t>
    </dgm:pt>
    <dgm:pt modelId="{A032F071-3464-8145-B7FF-A7CA885109CB}" type="sibTrans" cxnId="{FF95D29D-A62C-D54C-8E49-304829D95A93}">
      <dgm:prSet/>
      <dgm:spPr/>
      <dgm:t>
        <a:bodyPr/>
        <a:lstStyle/>
        <a:p>
          <a:endParaRPr lang="fr-FR"/>
        </a:p>
      </dgm:t>
    </dgm:pt>
    <dgm:pt modelId="{09571F1E-1213-E445-866B-DAB4CF8A36F0}">
      <dgm:prSet phldrT="[Texte]"/>
      <dgm:spPr/>
      <dgm:t>
        <a:bodyPr/>
        <a:lstStyle/>
        <a:p>
          <a:r>
            <a:rPr lang="fr-FR"/>
            <a:t>Léa BEYLOUNE</a:t>
          </a:r>
        </a:p>
      </dgm:t>
    </dgm:pt>
    <dgm:pt modelId="{1368FFA0-03A3-AB4B-9708-97C3B208A4A7}" type="parTrans" cxnId="{3DAA99AC-BB50-C543-A305-FACA8517E9C1}">
      <dgm:prSet/>
      <dgm:spPr/>
      <dgm:t>
        <a:bodyPr/>
        <a:lstStyle/>
        <a:p>
          <a:endParaRPr lang="fr-FR"/>
        </a:p>
      </dgm:t>
    </dgm:pt>
    <dgm:pt modelId="{7C2A487C-2426-5E49-B0E7-B16CC07098E8}" type="sibTrans" cxnId="{3DAA99AC-BB50-C543-A305-FACA8517E9C1}">
      <dgm:prSet/>
      <dgm:spPr/>
      <dgm:t>
        <a:bodyPr/>
        <a:lstStyle/>
        <a:p>
          <a:endParaRPr lang="fr-FR"/>
        </a:p>
      </dgm:t>
    </dgm:pt>
    <dgm:pt modelId="{E1AE83D3-D77B-F143-B1BB-7D33755FACB4}" type="pres">
      <dgm:prSet presAssocID="{0477DD78-FFF9-4F4F-9580-86769C84B14E}" presName="Name0" presStyleCnt="0">
        <dgm:presLayoutVars>
          <dgm:dir/>
          <dgm:resizeHandles val="exact"/>
        </dgm:presLayoutVars>
      </dgm:prSet>
      <dgm:spPr/>
    </dgm:pt>
    <dgm:pt modelId="{65E06518-B880-E94E-8814-13A646380AC8}" type="pres">
      <dgm:prSet presAssocID="{09571F1E-1213-E445-866B-DAB4CF8A36F0}" presName="composite" presStyleCnt="0"/>
      <dgm:spPr/>
    </dgm:pt>
    <dgm:pt modelId="{6643144C-2E58-414D-89F7-96D694742A35}" type="pres">
      <dgm:prSet presAssocID="{09571F1E-1213-E445-866B-DAB4CF8A36F0}" presName="rect1" presStyleLbl="bgImgPlace1" presStyleIdx="0" presStyleCnt="2" custLinFactNeighborX="737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l="1157" t="-4949" r="1157" b="-22393"/>
          </a:stretch>
        </a:blipFill>
      </dgm:spPr>
    </dgm:pt>
    <dgm:pt modelId="{841E6443-7D9D-2843-8D3B-31FC6C652046}" type="pres">
      <dgm:prSet presAssocID="{09571F1E-1213-E445-866B-DAB4CF8A36F0}" presName="wedgeRectCallout1" presStyleLbl="node1" presStyleIdx="0" presStyleCnt="2">
        <dgm:presLayoutVars>
          <dgm:bulletEnabled val="1"/>
        </dgm:presLayoutVars>
      </dgm:prSet>
      <dgm:spPr/>
    </dgm:pt>
    <dgm:pt modelId="{B299BC4C-D54E-0742-9CEF-707E77FE623B}" type="pres">
      <dgm:prSet presAssocID="{7C2A487C-2426-5E49-B0E7-B16CC07098E8}" presName="sibTrans" presStyleCnt="0"/>
      <dgm:spPr/>
    </dgm:pt>
    <dgm:pt modelId="{26F802E2-B172-B347-AACB-BE96D25B05A9}" type="pres">
      <dgm:prSet presAssocID="{506F8AEC-45AD-5F49-8EE8-962993976E43}" presName="composite" presStyleCnt="0"/>
      <dgm:spPr/>
    </dgm:pt>
    <dgm:pt modelId="{40AE7062-411B-3A44-B956-F03DD56F88C7}" type="pres">
      <dgm:prSet presAssocID="{506F8AEC-45AD-5F49-8EE8-962993976E43}" presName="rect1" presStyleLbl="bgImgPlace1" presStyleIdx="1" presStyleCnt="2"/>
      <dgm:spPr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</dgm:spPr>
    </dgm:pt>
    <dgm:pt modelId="{9AE6D58F-7297-C143-B9F7-226B53972455}" type="pres">
      <dgm:prSet presAssocID="{506F8AEC-45AD-5F49-8EE8-962993976E43}" presName="wedgeRectCallout1" presStyleLbl="node1" presStyleIdx="1" presStyleCnt="2">
        <dgm:presLayoutVars>
          <dgm:bulletEnabled val="1"/>
        </dgm:presLayoutVars>
      </dgm:prSet>
      <dgm:spPr/>
    </dgm:pt>
  </dgm:ptLst>
  <dgm:cxnLst>
    <dgm:cxn modelId="{AF784F56-CA02-D54D-8070-BE455752EF26}" type="presOf" srcId="{09571F1E-1213-E445-866B-DAB4CF8A36F0}" destId="{841E6443-7D9D-2843-8D3B-31FC6C652046}" srcOrd="0" destOrd="0" presId="urn:microsoft.com/office/officeart/2008/layout/BendingPictureCaptionList"/>
    <dgm:cxn modelId="{A1AD3F61-BD88-404D-B6AF-5E6C0D273B3E}" type="presOf" srcId="{0477DD78-FFF9-4F4F-9580-86769C84B14E}" destId="{E1AE83D3-D77B-F143-B1BB-7D33755FACB4}" srcOrd="0" destOrd="0" presId="urn:microsoft.com/office/officeart/2008/layout/BendingPictureCaptionList"/>
    <dgm:cxn modelId="{FF95D29D-A62C-D54C-8E49-304829D95A93}" srcId="{0477DD78-FFF9-4F4F-9580-86769C84B14E}" destId="{506F8AEC-45AD-5F49-8EE8-962993976E43}" srcOrd="1" destOrd="0" parTransId="{56BA3981-771D-D04B-A49D-3AE8F8CE0800}" sibTransId="{A032F071-3464-8145-B7FF-A7CA885109CB}"/>
    <dgm:cxn modelId="{3DAA99AC-BB50-C543-A305-FACA8517E9C1}" srcId="{0477DD78-FFF9-4F4F-9580-86769C84B14E}" destId="{09571F1E-1213-E445-866B-DAB4CF8A36F0}" srcOrd="0" destOrd="0" parTransId="{1368FFA0-03A3-AB4B-9708-97C3B208A4A7}" sibTransId="{7C2A487C-2426-5E49-B0E7-B16CC07098E8}"/>
    <dgm:cxn modelId="{CACFD1CB-21E8-0E46-AF49-5B12B130985C}" type="presOf" srcId="{506F8AEC-45AD-5F49-8EE8-962993976E43}" destId="{9AE6D58F-7297-C143-B9F7-226B53972455}" srcOrd="0" destOrd="0" presId="urn:microsoft.com/office/officeart/2008/layout/BendingPictureCaptionList"/>
    <dgm:cxn modelId="{C7C45343-D213-0248-A2F3-09006F9B9D40}" type="presParOf" srcId="{E1AE83D3-D77B-F143-B1BB-7D33755FACB4}" destId="{65E06518-B880-E94E-8814-13A646380AC8}" srcOrd="0" destOrd="0" presId="urn:microsoft.com/office/officeart/2008/layout/BendingPictureCaptionList"/>
    <dgm:cxn modelId="{9736ABB6-FCCC-1F49-84D4-DFEB4D345E8C}" type="presParOf" srcId="{65E06518-B880-E94E-8814-13A646380AC8}" destId="{6643144C-2E58-414D-89F7-96D694742A35}" srcOrd="0" destOrd="0" presId="urn:microsoft.com/office/officeart/2008/layout/BendingPictureCaptionList"/>
    <dgm:cxn modelId="{9C39D398-AF5A-3942-B35C-8B0323AC93B7}" type="presParOf" srcId="{65E06518-B880-E94E-8814-13A646380AC8}" destId="{841E6443-7D9D-2843-8D3B-31FC6C652046}" srcOrd="1" destOrd="0" presId="urn:microsoft.com/office/officeart/2008/layout/BendingPictureCaptionList"/>
    <dgm:cxn modelId="{D47A6D91-B789-FF40-AB20-B9674C94B22D}" type="presParOf" srcId="{E1AE83D3-D77B-F143-B1BB-7D33755FACB4}" destId="{B299BC4C-D54E-0742-9CEF-707E77FE623B}" srcOrd="1" destOrd="0" presId="urn:microsoft.com/office/officeart/2008/layout/BendingPictureCaptionList"/>
    <dgm:cxn modelId="{DD1EDA2C-5953-0749-A970-99F33DE0C018}" type="presParOf" srcId="{E1AE83D3-D77B-F143-B1BB-7D33755FACB4}" destId="{26F802E2-B172-B347-AACB-BE96D25B05A9}" srcOrd="2" destOrd="0" presId="urn:microsoft.com/office/officeart/2008/layout/BendingPictureCaptionList"/>
    <dgm:cxn modelId="{D086A6FC-F38E-A740-9432-C3989561A678}" type="presParOf" srcId="{26F802E2-B172-B347-AACB-BE96D25B05A9}" destId="{40AE7062-411B-3A44-B956-F03DD56F88C7}" srcOrd="0" destOrd="0" presId="urn:microsoft.com/office/officeart/2008/layout/BendingPictureCaptionList"/>
    <dgm:cxn modelId="{E7441B2E-E40B-6343-91E9-DFE998433C33}" type="presParOf" srcId="{26F802E2-B172-B347-AACB-BE96D25B05A9}" destId="{9AE6D58F-7297-C143-B9F7-226B5397245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77DD78-FFF9-4F4F-9580-86769C84B14E}" type="doc">
      <dgm:prSet loTypeId="urn:microsoft.com/office/officeart/2008/layout/BendingPictureCaptionList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506F8AEC-45AD-5F49-8EE8-962993976E43}">
      <dgm:prSet phldrT="[Texte]"/>
      <dgm:spPr>
        <a:noFill/>
        <a:ln>
          <a:noFill/>
        </a:ln>
      </dgm:spPr>
      <dgm:t>
        <a:bodyPr/>
        <a:lstStyle/>
        <a:p>
          <a:r>
            <a:rPr lang="fr-FR"/>
            <a:t> </a:t>
          </a:r>
        </a:p>
      </dgm:t>
    </dgm:pt>
    <dgm:pt modelId="{56BA3981-771D-D04B-A49D-3AE8F8CE0800}" type="parTrans" cxnId="{FF95D29D-A62C-D54C-8E49-304829D95A93}">
      <dgm:prSet/>
      <dgm:spPr/>
      <dgm:t>
        <a:bodyPr/>
        <a:lstStyle/>
        <a:p>
          <a:endParaRPr lang="fr-FR"/>
        </a:p>
      </dgm:t>
    </dgm:pt>
    <dgm:pt modelId="{A032F071-3464-8145-B7FF-A7CA885109CB}" type="sibTrans" cxnId="{FF95D29D-A62C-D54C-8E49-304829D95A93}">
      <dgm:prSet/>
      <dgm:spPr/>
      <dgm:t>
        <a:bodyPr/>
        <a:lstStyle/>
        <a:p>
          <a:endParaRPr lang="fr-FR"/>
        </a:p>
      </dgm:t>
    </dgm:pt>
    <dgm:pt modelId="{09571F1E-1213-E445-866B-DAB4CF8A36F0}">
      <dgm:prSet phldrT="[Texte]"/>
      <dgm:spPr>
        <a:noFill/>
        <a:ln>
          <a:noFill/>
        </a:ln>
      </dgm:spPr>
      <dgm:t>
        <a:bodyPr/>
        <a:lstStyle/>
        <a:p>
          <a:r>
            <a:rPr lang="fr-FR"/>
            <a:t> </a:t>
          </a:r>
        </a:p>
      </dgm:t>
    </dgm:pt>
    <dgm:pt modelId="{7C2A487C-2426-5E49-B0E7-B16CC07098E8}" type="sibTrans" cxnId="{3DAA99AC-BB50-C543-A305-FACA8517E9C1}">
      <dgm:prSet/>
      <dgm:spPr/>
      <dgm:t>
        <a:bodyPr/>
        <a:lstStyle/>
        <a:p>
          <a:endParaRPr lang="fr-FR"/>
        </a:p>
      </dgm:t>
    </dgm:pt>
    <dgm:pt modelId="{1368FFA0-03A3-AB4B-9708-97C3B208A4A7}" type="parTrans" cxnId="{3DAA99AC-BB50-C543-A305-FACA8517E9C1}">
      <dgm:prSet/>
      <dgm:spPr/>
      <dgm:t>
        <a:bodyPr/>
        <a:lstStyle/>
        <a:p>
          <a:endParaRPr lang="fr-FR"/>
        </a:p>
      </dgm:t>
    </dgm:pt>
    <dgm:pt modelId="{E1AE83D3-D77B-F143-B1BB-7D33755FACB4}" type="pres">
      <dgm:prSet presAssocID="{0477DD78-FFF9-4F4F-9580-86769C84B14E}" presName="Name0" presStyleCnt="0">
        <dgm:presLayoutVars>
          <dgm:dir/>
          <dgm:resizeHandles val="exact"/>
        </dgm:presLayoutVars>
      </dgm:prSet>
      <dgm:spPr/>
    </dgm:pt>
    <dgm:pt modelId="{65E06518-B880-E94E-8814-13A646380AC8}" type="pres">
      <dgm:prSet presAssocID="{09571F1E-1213-E445-866B-DAB4CF8A36F0}" presName="composite" presStyleCnt="0"/>
      <dgm:spPr/>
    </dgm:pt>
    <dgm:pt modelId="{6643144C-2E58-414D-89F7-96D694742A35}" type="pres">
      <dgm:prSet presAssocID="{09571F1E-1213-E445-866B-DAB4CF8A36F0}" presName="rect1" presStyleLbl="bgImgPlace1" presStyleIdx="0" presStyleCnt="2" custLinFactNeighborX="737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l="1157" t="-4949" r="1157" b="-22393"/>
          </a:stretch>
        </a:blipFill>
      </dgm:spPr>
    </dgm:pt>
    <dgm:pt modelId="{841E6443-7D9D-2843-8D3B-31FC6C652046}" type="pres">
      <dgm:prSet presAssocID="{09571F1E-1213-E445-866B-DAB4CF8A36F0}" presName="wedgeRectCallout1" presStyleLbl="node1" presStyleIdx="0" presStyleCnt="2" custFlipVert="1" custScaleY="12028">
        <dgm:presLayoutVars>
          <dgm:bulletEnabled val="1"/>
        </dgm:presLayoutVars>
      </dgm:prSet>
      <dgm:spPr/>
    </dgm:pt>
    <dgm:pt modelId="{B299BC4C-D54E-0742-9CEF-707E77FE623B}" type="pres">
      <dgm:prSet presAssocID="{7C2A487C-2426-5E49-B0E7-B16CC07098E8}" presName="sibTrans" presStyleCnt="0"/>
      <dgm:spPr/>
    </dgm:pt>
    <dgm:pt modelId="{26F802E2-B172-B347-AACB-BE96D25B05A9}" type="pres">
      <dgm:prSet presAssocID="{506F8AEC-45AD-5F49-8EE8-962993976E43}" presName="composite" presStyleCnt="0"/>
      <dgm:spPr/>
    </dgm:pt>
    <dgm:pt modelId="{40AE7062-411B-3A44-B956-F03DD56F88C7}" type="pres">
      <dgm:prSet presAssocID="{506F8AEC-45AD-5F49-8EE8-962993976E43}" presName="rect1" presStyleLbl="bgImgPlace1" presStyleIdx="1" presStyleCnt="2" custLinFactNeighborX="26" custLinFactNeighborY="394"/>
      <dgm:spPr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</dgm:spPr>
    </dgm:pt>
    <dgm:pt modelId="{9AE6D58F-7297-C143-B9F7-226B53972455}" type="pres">
      <dgm:prSet presAssocID="{506F8AEC-45AD-5F49-8EE8-962993976E43}" presName="wedgeRectCallout1" presStyleLbl="node1" presStyleIdx="1" presStyleCnt="2" custFlipVert="1" custScaleY="12028">
        <dgm:presLayoutVars>
          <dgm:bulletEnabled val="1"/>
        </dgm:presLayoutVars>
      </dgm:prSet>
      <dgm:spPr/>
    </dgm:pt>
  </dgm:ptLst>
  <dgm:cxnLst>
    <dgm:cxn modelId="{AF784F56-CA02-D54D-8070-BE455752EF26}" type="presOf" srcId="{09571F1E-1213-E445-866B-DAB4CF8A36F0}" destId="{841E6443-7D9D-2843-8D3B-31FC6C652046}" srcOrd="0" destOrd="0" presId="urn:microsoft.com/office/officeart/2008/layout/BendingPictureCaptionList"/>
    <dgm:cxn modelId="{A1AD3F61-BD88-404D-B6AF-5E6C0D273B3E}" type="presOf" srcId="{0477DD78-FFF9-4F4F-9580-86769C84B14E}" destId="{E1AE83D3-D77B-F143-B1BB-7D33755FACB4}" srcOrd="0" destOrd="0" presId="urn:microsoft.com/office/officeart/2008/layout/BendingPictureCaptionList"/>
    <dgm:cxn modelId="{FF95D29D-A62C-D54C-8E49-304829D95A93}" srcId="{0477DD78-FFF9-4F4F-9580-86769C84B14E}" destId="{506F8AEC-45AD-5F49-8EE8-962993976E43}" srcOrd="1" destOrd="0" parTransId="{56BA3981-771D-D04B-A49D-3AE8F8CE0800}" sibTransId="{A032F071-3464-8145-B7FF-A7CA885109CB}"/>
    <dgm:cxn modelId="{3DAA99AC-BB50-C543-A305-FACA8517E9C1}" srcId="{0477DD78-FFF9-4F4F-9580-86769C84B14E}" destId="{09571F1E-1213-E445-866B-DAB4CF8A36F0}" srcOrd="0" destOrd="0" parTransId="{1368FFA0-03A3-AB4B-9708-97C3B208A4A7}" sibTransId="{7C2A487C-2426-5E49-B0E7-B16CC07098E8}"/>
    <dgm:cxn modelId="{CACFD1CB-21E8-0E46-AF49-5B12B130985C}" type="presOf" srcId="{506F8AEC-45AD-5F49-8EE8-962993976E43}" destId="{9AE6D58F-7297-C143-B9F7-226B53972455}" srcOrd="0" destOrd="0" presId="urn:microsoft.com/office/officeart/2008/layout/BendingPictureCaptionList"/>
    <dgm:cxn modelId="{C7C45343-D213-0248-A2F3-09006F9B9D40}" type="presParOf" srcId="{E1AE83D3-D77B-F143-B1BB-7D33755FACB4}" destId="{65E06518-B880-E94E-8814-13A646380AC8}" srcOrd="0" destOrd="0" presId="urn:microsoft.com/office/officeart/2008/layout/BendingPictureCaptionList"/>
    <dgm:cxn modelId="{9736ABB6-FCCC-1F49-84D4-DFEB4D345E8C}" type="presParOf" srcId="{65E06518-B880-E94E-8814-13A646380AC8}" destId="{6643144C-2E58-414D-89F7-96D694742A35}" srcOrd="0" destOrd="0" presId="urn:microsoft.com/office/officeart/2008/layout/BendingPictureCaptionList"/>
    <dgm:cxn modelId="{9C39D398-AF5A-3942-B35C-8B0323AC93B7}" type="presParOf" srcId="{65E06518-B880-E94E-8814-13A646380AC8}" destId="{841E6443-7D9D-2843-8D3B-31FC6C652046}" srcOrd="1" destOrd="0" presId="urn:microsoft.com/office/officeart/2008/layout/BendingPictureCaptionList"/>
    <dgm:cxn modelId="{D47A6D91-B789-FF40-AB20-B9674C94B22D}" type="presParOf" srcId="{E1AE83D3-D77B-F143-B1BB-7D33755FACB4}" destId="{B299BC4C-D54E-0742-9CEF-707E77FE623B}" srcOrd="1" destOrd="0" presId="urn:microsoft.com/office/officeart/2008/layout/BendingPictureCaptionList"/>
    <dgm:cxn modelId="{DD1EDA2C-5953-0749-A970-99F33DE0C018}" type="presParOf" srcId="{E1AE83D3-D77B-F143-B1BB-7D33755FACB4}" destId="{26F802E2-B172-B347-AACB-BE96D25B05A9}" srcOrd="2" destOrd="0" presId="urn:microsoft.com/office/officeart/2008/layout/BendingPictureCaptionList"/>
    <dgm:cxn modelId="{D086A6FC-F38E-A740-9432-C3989561A678}" type="presParOf" srcId="{26F802E2-B172-B347-AACB-BE96D25B05A9}" destId="{40AE7062-411B-3A44-B956-F03DD56F88C7}" srcOrd="0" destOrd="0" presId="urn:microsoft.com/office/officeart/2008/layout/BendingPictureCaptionList"/>
    <dgm:cxn modelId="{E7441B2E-E40B-6343-91E9-DFE998433C33}" type="presParOf" srcId="{26F802E2-B172-B347-AACB-BE96D25B05A9}" destId="{9AE6D58F-7297-C143-B9F7-226B5397245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0477DD78-FFF9-4F4F-9580-86769C84B14E}" type="doc">
      <dgm:prSet loTypeId="urn:microsoft.com/office/officeart/2008/layout/BendingPictureCaptionList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506F8AEC-45AD-5F49-8EE8-962993976E43}">
      <dgm:prSet phldrT="[Texte]"/>
      <dgm:spPr>
        <a:noFill/>
        <a:ln>
          <a:noFill/>
        </a:ln>
      </dgm:spPr>
      <dgm:t>
        <a:bodyPr/>
        <a:lstStyle/>
        <a:p>
          <a:r>
            <a:rPr lang="fr-FR"/>
            <a:t> </a:t>
          </a:r>
        </a:p>
      </dgm:t>
    </dgm:pt>
    <dgm:pt modelId="{56BA3981-771D-D04B-A49D-3AE8F8CE0800}" type="parTrans" cxnId="{FF95D29D-A62C-D54C-8E49-304829D95A93}">
      <dgm:prSet/>
      <dgm:spPr/>
      <dgm:t>
        <a:bodyPr/>
        <a:lstStyle/>
        <a:p>
          <a:endParaRPr lang="fr-FR"/>
        </a:p>
      </dgm:t>
    </dgm:pt>
    <dgm:pt modelId="{A032F071-3464-8145-B7FF-A7CA885109CB}" type="sibTrans" cxnId="{FF95D29D-A62C-D54C-8E49-304829D95A93}">
      <dgm:prSet/>
      <dgm:spPr/>
      <dgm:t>
        <a:bodyPr/>
        <a:lstStyle/>
        <a:p>
          <a:endParaRPr lang="fr-FR"/>
        </a:p>
      </dgm:t>
    </dgm:pt>
    <dgm:pt modelId="{E1AE83D3-D77B-F143-B1BB-7D33755FACB4}" type="pres">
      <dgm:prSet presAssocID="{0477DD78-FFF9-4F4F-9580-86769C84B14E}" presName="Name0" presStyleCnt="0">
        <dgm:presLayoutVars>
          <dgm:dir/>
          <dgm:resizeHandles val="exact"/>
        </dgm:presLayoutVars>
      </dgm:prSet>
      <dgm:spPr/>
    </dgm:pt>
    <dgm:pt modelId="{26F802E2-B172-B347-AACB-BE96D25B05A9}" type="pres">
      <dgm:prSet presAssocID="{506F8AEC-45AD-5F49-8EE8-962993976E43}" presName="composite" presStyleCnt="0"/>
      <dgm:spPr/>
    </dgm:pt>
    <dgm:pt modelId="{40AE7062-411B-3A44-B956-F03DD56F88C7}" type="pres">
      <dgm:prSet presAssocID="{506F8AEC-45AD-5F49-8EE8-962993976E43}" presName="rect1" presStyleLbl="bgImgPlace1" presStyleIdx="0" presStyleCnt="1" custLinFactNeighborX="63604" custLinFactNeighborY="106"/>
      <dgm:spPr>
        <a:blipFill rotWithShape="1">
          <a:blip xmlns:r="http://schemas.openxmlformats.org/officeDocument/2006/relationships" r:embed="rId1"/>
          <a:srcRect/>
          <a:stretch>
            <a:fillRect t="-12000" b="-12000"/>
          </a:stretch>
        </a:blipFill>
      </dgm:spPr>
    </dgm:pt>
    <dgm:pt modelId="{9AE6D58F-7297-C143-B9F7-226B53972455}" type="pres">
      <dgm:prSet presAssocID="{506F8AEC-45AD-5F49-8EE8-962993976E43}" presName="wedgeRectCallout1" presStyleLbl="node1" presStyleIdx="0" presStyleCnt="1">
        <dgm:presLayoutVars>
          <dgm:bulletEnabled val="1"/>
        </dgm:presLayoutVars>
      </dgm:prSet>
      <dgm:spPr/>
    </dgm:pt>
  </dgm:ptLst>
  <dgm:cxnLst>
    <dgm:cxn modelId="{A1AD3F61-BD88-404D-B6AF-5E6C0D273B3E}" type="presOf" srcId="{0477DD78-FFF9-4F4F-9580-86769C84B14E}" destId="{E1AE83D3-D77B-F143-B1BB-7D33755FACB4}" srcOrd="0" destOrd="0" presId="urn:microsoft.com/office/officeart/2008/layout/BendingPictureCaptionList"/>
    <dgm:cxn modelId="{FF95D29D-A62C-D54C-8E49-304829D95A93}" srcId="{0477DD78-FFF9-4F4F-9580-86769C84B14E}" destId="{506F8AEC-45AD-5F49-8EE8-962993976E43}" srcOrd="0" destOrd="0" parTransId="{56BA3981-771D-D04B-A49D-3AE8F8CE0800}" sibTransId="{A032F071-3464-8145-B7FF-A7CA885109CB}"/>
    <dgm:cxn modelId="{10A9C6B8-F8AB-6D45-BC63-9A480E73DCF0}" type="presOf" srcId="{506F8AEC-45AD-5F49-8EE8-962993976E43}" destId="{9AE6D58F-7297-C143-B9F7-226B53972455}" srcOrd="0" destOrd="0" presId="urn:microsoft.com/office/officeart/2008/layout/BendingPictureCaptionList"/>
    <dgm:cxn modelId="{3523E4F8-A638-0A4E-91A7-57C660EBD0B0}" type="presParOf" srcId="{E1AE83D3-D77B-F143-B1BB-7D33755FACB4}" destId="{26F802E2-B172-B347-AACB-BE96D25B05A9}" srcOrd="0" destOrd="0" presId="urn:microsoft.com/office/officeart/2008/layout/BendingPictureCaptionList"/>
    <dgm:cxn modelId="{BAE9BB4D-BED5-A04B-BD3F-070E3E7DA772}" type="presParOf" srcId="{26F802E2-B172-B347-AACB-BE96D25B05A9}" destId="{40AE7062-411B-3A44-B956-F03DD56F88C7}" srcOrd="0" destOrd="0" presId="urn:microsoft.com/office/officeart/2008/layout/BendingPictureCaptionList"/>
    <dgm:cxn modelId="{3C9DD086-3DD3-7D4D-A0C1-5A1816234196}" type="presParOf" srcId="{26F802E2-B172-B347-AACB-BE96D25B05A9}" destId="{9AE6D58F-7297-C143-B9F7-226B5397245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477DD78-FFF9-4F4F-9580-86769C84B14E}" type="doc">
      <dgm:prSet loTypeId="urn:microsoft.com/office/officeart/2008/layout/BendingPictureCaptionList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09571F1E-1213-E445-866B-DAB4CF8A36F0}">
      <dgm:prSet phldrT="[Texte]"/>
      <dgm:spPr>
        <a:noFill/>
        <a:ln>
          <a:noFill/>
        </a:ln>
      </dgm:spPr>
      <dgm:t>
        <a:bodyPr/>
        <a:lstStyle/>
        <a:p>
          <a:r>
            <a:rPr lang="fr-FR"/>
            <a:t> </a:t>
          </a:r>
        </a:p>
      </dgm:t>
    </dgm:pt>
    <dgm:pt modelId="{1368FFA0-03A3-AB4B-9708-97C3B208A4A7}" type="parTrans" cxnId="{3DAA99AC-BB50-C543-A305-FACA8517E9C1}">
      <dgm:prSet/>
      <dgm:spPr/>
      <dgm:t>
        <a:bodyPr/>
        <a:lstStyle/>
        <a:p>
          <a:endParaRPr lang="fr-FR"/>
        </a:p>
      </dgm:t>
    </dgm:pt>
    <dgm:pt modelId="{7C2A487C-2426-5E49-B0E7-B16CC07098E8}" type="sibTrans" cxnId="{3DAA99AC-BB50-C543-A305-FACA8517E9C1}">
      <dgm:prSet/>
      <dgm:spPr/>
      <dgm:t>
        <a:bodyPr/>
        <a:lstStyle/>
        <a:p>
          <a:endParaRPr lang="fr-FR"/>
        </a:p>
      </dgm:t>
    </dgm:pt>
    <dgm:pt modelId="{E1AE83D3-D77B-F143-B1BB-7D33755FACB4}" type="pres">
      <dgm:prSet presAssocID="{0477DD78-FFF9-4F4F-9580-86769C84B14E}" presName="Name0" presStyleCnt="0">
        <dgm:presLayoutVars>
          <dgm:dir/>
          <dgm:resizeHandles val="exact"/>
        </dgm:presLayoutVars>
      </dgm:prSet>
      <dgm:spPr/>
    </dgm:pt>
    <dgm:pt modelId="{65E06518-B880-E94E-8814-13A646380AC8}" type="pres">
      <dgm:prSet presAssocID="{09571F1E-1213-E445-866B-DAB4CF8A36F0}" presName="composite" presStyleCnt="0"/>
      <dgm:spPr/>
    </dgm:pt>
    <dgm:pt modelId="{6643144C-2E58-414D-89F7-96D694742A35}" type="pres">
      <dgm:prSet presAssocID="{09571F1E-1213-E445-866B-DAB4CF8A36F0}" presName="rect1" presStyleLbl="bgImgPlace1" presStyleIdx="0" presStyleCnt="1" custLinFactNeighborX="737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l="1157" t="-4949" r="1157" b="-22393"/>
          </a:stretch>
        </a:blipFill>
      </dgm:spPr>
    </dgm:pt>
    <dgm:pt modelId="{841E6443-7D9D-2843-8D3B-31FC6C652046}" type="pres">
      <dgm:prSet presAssocID="{09571F1E-1213-E445-866B-DAB4CF8A36F0}" presName="wedgeRectCallout1" presStyleLbl="node1" presStyleIdx="0" presStyleCnt="1" custLinFactNeighborX="-849" custLinFactNeighborY="-9335">
        <dgm:presLayoutVars>
          <dgm:bulletEnabled val="1"/>
        </dgm:presLayoutVars>
      </dgm:prSet>
      <dgm:spPr/>
    </dgm:pt>
  </dgm:ptLst>
  <dgm:cxnLst>
    <dgm:cxn modelId="{A1AD3F61-BD88-404D-B6AF-5E6C0D273B3E}" type="presOf" srcId="{0477DD78-FFF9-4F4F-9580-86769C84B14E}" destId="{E1AE83D3-D77B-F143-B1BB-7D33755FACB4}" srcOrd="0" destOrd="0" presId="urn:microsoft.com/office/officeart/2008/layout/BendingPictureCaptionList"/>
    <dgm:cxn modelId="{3DAA99AC-BB50-C543-A305-FACA8517E9C1}" srcId="{0477DD78-FFF9-4F4F-9580-86769C84B14E}" destId="{09571F1E-1213-E445-866B-DAB4CF8A36F0}" srcOrd="0" destOrd="0" parTransId="{1368FFA0-03A3-AB4B-9708-97C3B208A4A7}" sibTransId="{7C2A487C-2426-5E49-B0E7-B16CC07098E8}"/>
    <dgm:cxn modelId="{2CF302C1-46B4-7F49-8D8C-E44CB701AD65}" type="presOf" srcId="{09571F1E-1213-E445-866B-DAB4CF8A36F0}" destId="{841E6443-7D9D-2843-8D3B-31FC6C652046}" srcOrd="0" destOrd="0" presId="urn:microsoft.com/office/officeart/2008/layout/BendingPictureCaptionList"/>
    <dgm:cxn modelId="{EDC9CDC3-4988-BC40-9FF4-0200F94B19B2}" type="presParOf" srcId="{E1AE83D3-D77B-F143-B1BB-7D33755FACB4}" destId="{65E06518-B880-E94E-8814-13A646380AC8}" srcOrd="0" destOrd="0" presId="urn:microsoft.com/office/officeart/2008/layout/BendingPictureCaptionList"/>
    <dgm:cxn modelId="{613C184E-5467-B748-B8D0-BB666F5EBFD9}" type="presParOf" srcId="{65E06518-B880-E94E-8814-13A646380AC8}" destId="{6643144C-2E58-414D-89F7-96D694742A35}" srcOrd="0" destOrd="0" presId="urn:microsoft.com/office/officeart/2008/layout/BendingPictureCaptionList"/>
    <dgm:cxn modelId="{B1DCACE2-905B-B345-B9E0-9FF63AA7E58B}" type="presParOf" srcId="{65E06518-B880-E94E-8814-13A646380AC8}" destId="{841E6443-7D9D-2843-8D3B-31FC6C65204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0477DD78-FFF9-4F4F-9580-86769C84B14E}" type="doc">
      <dgm:prSet loTypeId="urn:microsoft.com/office/officeart/2008/layout/BendingPictureCaptionList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09571F1E-1213-E445-866B-DAB4CF8A36F0}">
      <dgm:prSet phldrT="[Texte]"/>
      <dgm:spPr>
        <a:noFill/>
        <a:ln>
          <a:noFill/>
        </a:ln>
      </dgm:spPr>
      <dgm:t>
        <a:bodyPr/>
        <a:lstStyle/>
        <a:p>
          <a:r>
            <a:rPr lang="fr-FR"/>
            <a:t> </a:t>
          </a:r>
        </a:p>
      </dgm:t>
    </dgm:pt>
    <dgm:pt modelId="{1368FFA0-03A3-AB4B-9708-97C3B208A4A7}" type="parTrans" cxnId="{3DAA99AC-BB50-C543-A305-FACA8517E9C1}">
      <dgm:prSet/>
      <dgm:spPr/>
      <dgm:t>
        <a:bodyPr/>
        <a:lstStyle/>
        <a:p>
          <a:endParaRPr lang="fr-FR"/>
        </a:p>
      </dgm:t>
    </dgm:pt>
    <dgm:pt modelId="{7C2A487C-2426-5E49-B0E7-B16CC07098E8}" type="sibTrans" cxnId="{3DAA99AC-BB50-C543-A305-FACA8517E9C1}">
      <dgm:prSet/>
      <dgm:spPr/>
      <dgm:t>
        <a:bodyPr/>
        <a:lstStyle/>
        <a:p>
          <a:endParaRPr lang="fr-FR"/>
        </a:p>
      </dgm:t>
    </dgm:pt>
    <dgm:pt modelId="{E1AE83D3-D77B-F143-B1BB-7D33755FACB4}" type="pres">
      <dgm:prSet presAssocID="{0477DD78-FFF9-4F4F-9580-86769C84B14E}" presName="Name0" presStyleCnt="0">
        <dgm:presLayoutVars>
          <dgm:dir/>
          <dgm:resizeHandles val="exact"/>
        </dgm:presLayoutVars>
      </dgm:prSet>
      <dgm:spPr/>
    </dgm:pt>
    <dgm:pt modelId="{65E06518-B880-E94E-8814-13A646380AC8}" type="pres">
      <dgm:prSet presAssocID="{09571F1E-1213-E445-866B-DAB4CF8A36F0}" presName="composite" presStyleCnt="0"/>
      <dgm:spPr/>
    </dgm:pt>
    <dgm:pt modelId="{6643144C-2E58-414D-89F7-96D694742A35}" type="pres">
      <dgm:prSet presAssocID="{09571F1E-1213-E445-866B-DAB4CF8A36F0}" presName="rect1" presStyleLbl="bgImgPlace1" presStyleIdx="0" presStyleCnt="1" custLinFactNeighborX="737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l="1157" t="-4949" r="1157" b="-22393"/>
          </a:stretch>
        </a:blipFill>
      </dgm:spPr>
    </dgm:pt>
    <dgm:pt modelId="{841E6443-7D9D-2843-8D3B-31FC6C652046}" type="pres">
      <dgm:prSet presAssocID="{09571F1E-1213-E445-866B-DAB4CF8A36F0}" presName="wedgeRectCallout1" presStyleLbl="node1" presStyleIdx="0" presStyleCnt="1" custLinFactNeighborX="-849" custLinFactNeighborY="-9335">
        <dgm:presLayoutVars>
          <dgm:bulletEnabled val="1"/>
        </dgm:presLayoutVars>
      </dgm:prSet>
      <dgm:spPr/>
    </dgm:pt>
  </dgm:ptLst>
  <dgm:cxnLst>
    <dgm:cxn modelId="{A1AD3F61-BD88-404D-B6AF-5E6C0D273B3E}" type="presOf" srcId="{0477DD78-FFF9-4F4F-9580-86769C84B14E}" destId="{E1AE83D3-D77B-F143-B1BB-7D33755FACB4}" srcOrd="0" destOrd="0" presId="urn:microsoft.com/office/officeart/2008/layout/BendingPictureCaptionList"/>
    <dgm:cxn modelId="{3DAA99AC-BB50-C543-A305-FACA8517E9C1}" srcId="{0477DD78-FFF9-4F4F-9580-86769C84B14E}" destId="{09571F1E-1213-E445-866B-DAB4CF8A36F0}" srcOrd="0" destOrd="0" parTransId="{1368FFA0-03A3-AB4B-9708-97C3B208A4A7}" sibTransId="{7C2A487C-2426-5E49-B0E7-B16CC07098E8}"/>
    <dgm:cxn modelId="{2CF302C1-46B4-7F49-8D8C-E44CB701AD65}" type="presOf" srcId="{09571F1E-1213-E445-866B-DAB4CF8A36F0}" destId="{841E6443-7D9D-2843-8D3B-31FC6C652046}" srcOrd="0" destOrd="0" presId="urn:microsoft.com/office/officeart/2008/layout/BendingPictureCaptionList"/>
    <dgm:cxn modelId="{EDC9CDC3-4988-BC40-9FF4-0200F94B19B2}" type="presParOf" srcId="{E1AE83D3-D77B-F143-B1BB-7D33755FACB4}" destId="{65E06518-B880-E94E-8814-13A646380AC8}" srcOrd="0" destOrd="0" presId="urn:microsoft.com/office/officeart/2008/layout/BendingPictureCaptionList"/>
    <dgm:cxn modelId="{613C184E-5467-B748-B8D0-BB666F5EBFD9}" type="presParOf" srcId="{65E06518-B880-E94E-8814-13A646380AC8}" destId="{6643144C-2E58-414D-89F7-96D694742A35}" srcOrd="0" destOrd="0" presId="urn:microsoft.com/office/officeart/2008/layout/BendingPictureCaptionList"/>
    <dgm:cxn modelId="{B1DCACE2-905B-B345-B9E0-9FF63AA7E58B}" type="presParOf" srcId="{65E06518-B880-E94E-8814-13A646380AC8}" destId="{841E6443-7D9D-2843-8D3B-31FC6C652046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0477DD78-FFF9-4F4F-9580-86769C84B14E}" type="doc">
      <dgm:prSet loTypeId="urn:microsoft.com/office/officeart/2008/layout/BendingPictureCaptionList" loCatId="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fr-FR"/>
        </a:p>
      </dgm:t>
    </dgm:pt>
    <dgm:pt modelId="{506F8AEC-45AD-5F49-8EE8-962993976E43}">
      <dgm:prSet phldrT="[Texte]"/>
      <dgm:spPr>
        <a:noFill/>
        <a:ln>
          <a:noFill/>
        </a:ln>
      </dgm:spPr>
      <dgm:t>
        <a:bodyPr/>
        <a:lstStyle/>
        <a:p>
          <a:r>
            <a:rPr lang="fr-FR"/>
            <a:t> </a:t>
          </a:r>
        </a:p>
      </dgm:t>
    </dgm:pt>
    <dgm:pt modelId="{56BA3981-771D-D04B-A49D-3AE8F8CE0800}" type="parTrans" cxnId="{FF95D29D-A62C-D54C-8E49-304829D95A93}">
      <dgm:prSet/>
      <dgm:spPr/>
      <dgm:t>
        <a:bodyPr/>
        <a:lstStyle/>
        <a:p>
          <a:endParaRPr lang="fr-FR"/>
        </a:p>
      </dgm:t>
    </dgm:pt>
    <dgm:pt modelId="{A032F071-3464-8145-B7FF-A7CA885109CB}" type="sibTrans" cxnId="{FF95D29D-A62C-D54C-8E49-304829D95A93}">
      <dgm:prSet/>
      <dgm:spPr/>
      <dgm:t>
        <a:bodyPr/>
        <a:lstStyle/>
        <a:p>
          <a:endParaRPr lang="fr-FR"/>
        </a:p>
      </dgm:t>
    </dgm:pt>
    <dgm:pt modelId="{09571F1E-1213-E445-866B-DAB4CF8A36F0}">
      <dgm:prSet phldrT="[Texte]"/>
      <dgm:spPr>
        <a:noFill/>
        <a:ln>
          <a:noFill/>
        </a:ln>
      </dgm:spPr>
      <dgm:t>
        <a:bodyPr/>
        <a:lstStyle/>
        <a:p>
          <a:r>
            <a:rPr lang="fr-FR"/>
            <a:t> </a:t>
          </a:r>
        </a:p>
      </dgm:t>
    </dgm:pt>
    <dgm:pt modelId="{7C2A487C-2426-5E49-B0E7-B16CC07098E8}" type="sibTrans" cxnId="{3DAA99AC-BB50-C543-A305-FACA8517E9C1}">
      <dgm:prSet/>
      <dgm:spPr/>
      <dgm:t>
        <a:bodyPr/>
        <a:lstStyle/>
        <a:p>
          <a:endParaRPr lang="fr-FR"/>
        </a:p>
      </dgm:t>
    </dgm:pt>
    <dgm:pt modelId="{1368FFA0-03A3-AB4B-9708-97C3B208A4A7}" type="parTrans" cxnId="{3DAA99AC-BB50-C543-A305-FACA8517E9C1}">
      <dgm:prSet/>
      <dgm:spPr/>
      <dgm:t>
        <a:bodyPr/>
        <a:lstStyle/>
        <a:p>
          <a:endParaRPr lang="fr-FR"/>
        </a:p>
      </dgm:t>
    </dgm:pt>
    <dgm:pt modelId="{E1AE83D3-D77B-F143-B1BB-7D33755FACB4}" type="pres">
      <dgm:prSet presAssocID="{0477DD78-FFF9-4F4F-9580-86769C84B14E}" presName="Name0" presStyleCnt="0">
        <dgm:presLayoutVars>
          <dgm:dir/>
          <dgm:resizeHandles val="exact"/>
        </dgm:presLayoutVars>
      </dgm:prSet>
      <dgm:spPr/>
    </dgm:pt>
    <dgm:pt modelId="{65E06518-B880-E94E-8814-13A646380AC8}" type="pres">
      <dgm:prSet presAssocID="{09571F1E-1213-E445-866B-DAB4CF8A36F0}" presName="composite" presStyleCnt="0"/>
      <dgm:spPr/>
    </dgm:pt>
    <dgm:pt modelId="{6643144C-2E58-414D-89F7-96D694742A35}" type="pres">
      <dgm:prSet presAssocID="{09571F1E-1213-E445-866B-DAB4CF8A36F0}" presName="rect1" presStyleLbl="bgImgPlace1" presStyleIdx="0" presStyleCnt="2" custLinFactNeighborX="737"/>
      <dgm:spPr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l="1157" t="-4949" r="1157" b="-22393"/>
          </a:stretch>
        </a:blipFill>
      </dgm:spPr>
    </dgm:pt>
    <dgm:pt modelId="{841E6443-7D9D-2843-8D3B-31FC6C652046}" type="pres">
      <dgm:prSet presAssocID="{09571F1E-1213-E445-866B-DAB4CF8A36F0}" presName="wedgeRectCallout1" presStyleLbl="node1" presStyleIdx="0" presStyleCnt="2" custFlipVert="1" custScaleY="12028">
        <dgm:presLayoutVars>
          <dgm:bulletEnabled val="1"/>
        </dgm:presLayoutVars>
      </dgm:prSet>
      <dgm:spPr/>
    </dgm:pt>
    <dgm:pt modelId="{B299BC4C-D54E-0742-9CEF-707E77FE623B}" type="pres">
      <dgm:prSet presAssocID="{7C2A487C-2426-5E49-B0E7-B16CC07098E8}" presName="sibTrans" presStyleCnt="0"/>
      <dgm:spPr/>
    </dgm:pt>
    <dgm:pt modelId="{26F802E2-B172-B347-AACB-BE96D25B05A9}" type="pres">
      <dgm:prSet presAssocID="{506F8AEC-45AD-5F49-8EE8-962993976E43}" presName="composite" presStyleCnt="0"/>
      <dgm:spPr/>
    </dgm:pt>
    <dgm:pt modelId="{40AE7062-411B-3A44-B956-F03DD56F88C7}" type="pres">
      <dgm:prSet presAssocID="{506F8AEC-45AD-5F49-8EE8-962993976E43}" presName="rect1" presStyleLbl="bgImgPlace1" presStyleIdx="1" presStyleCnt="2" custLinFactNeighborX="26" custLinFactNeighborY="1534"/>
      <dgm:spPr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</dgm:spPr>
    </dgm:pt>
    <dgm:pt modelId="{9AE6D58F-7297-C143-B9F7-226B53972455}" type="pres">
      <dgm:prSet presAssocID="{506F8AEC-45AD-5F49-8EE8-962993976E43}" presName="wedgeRectCallout1" presStyleLbl="node1" presStyleIdx="1" presStyleCnt="2" custFlipVert="1" custScaleY="12028">
        <dgm:presLayoutVars>
          <dgm:bulletEnabled val="1"/>
        </dgm:presLayoutVars>
      </dgm:prSet>
      <dgm:spPr/>
    </dgm:pt>
  </dgm:ptLst>
  <dgm:cxnLst>
    <dgm:cxn modelId="{AF784F56-CA02-D54D-8070-BE455752EF26}" type="presOf" srcId="{09571F1E-1213-E445-866B-DAB4CF8A36F0}" destId="{841E6443-7D9D-2843-8D3B-31FC6C652046}" srcOrd="0" destOrd="0" presId="urn:microsoft.com/office/officeart/2008/layout/BendingPictureCaptionList"/>
    <dgm:cxn modelId="{A1AD3F61-BD88-404D-B6AF-5E6C0D273B3E}" type="presOf" srcId="{0477DD78-FFF9-4F4F-9580-86769C84B14E}" destId="{E1AE83D3-D77B-F143-B1BB-7D33755FACB4}" srcOrd="0" destOrd="0" presId="urn:microsoft.com/office/officeart/2008/layout/BendingPictureCaptionList"/>
    <dgm:cxn modelId="{FF95D29D-A62C-D54C-8E49-304829D95A93}" srcId="{0477DD78-FFF9-4F4F-9580-86769C84B14E}" destId="{506F8AEC-45AD-5F49-8EE8-962993976E43}" srcOrd="1" destOrd="0" parTransId="{56BA3981-771D-D04B-A49D-3AE8F8CE0800}" sibTransId="{A032F071-3464-8145-B7FF-A7CA885109CB}"/>
    <dgm:cxn modelId="{3DAA99AC-BB50-C543-A305-FACA8517E9C1}" srcId="{0477DD78-FFF9-4F4F-9580-86769C84B14E}" destId="{09571F1E-1213-E445-866B-DAB4CF8A36F0}" srcOrd="0" destOrd="0" parTransId="{1368FFA0-03A3-AB4B-9708-97C3B208A4A7}" sibTransId="{7C2A487C-2426-5E49-B0E7-B16CC07098E8}"/>
    <dgm:cxn modelId="{CACFD1CB-21E8-0E46-AF49-5B12B130985C}" type="presOf" srcId="{506F8AEC-45AD-5F49-8EE8-962993976E43}" destId="{9AE6D58F-7297-C143-B9F7-226B53972455}" srcOrd="0" destOrd="0" presId="urn:microsoft.com/office/officeart/2008/layout/BendingPictureCaptionList"/>
    <dgm:cxn modelId="{C7C45343-D213-0248-A2F3-09006F9B9D40}" type="presParOf" srcId="{E1AE83D3-D77B-F143-B1BB-7D33755FACB4}" destId="{65E06518-B880-E94E-8814-13A646380AC8}" srcOrd="0" destOrd="0" presId="urn:microsoft.com/office/officeart/2008/layout/BendingPictureCaptionList"/>
    <dgm:cxn modelId="{9736ABB6-FCCC-1F49-84D4-DFEB4D345E8C}" type="presParOf" srcId="{65E06518-B880-E94E-8814-13A646380AC8}" destId="{6643144C-2E58-414D-89F7-96D694742A35}" srcOrd="0" destOrd="0" presId="urn:microsoft.com/office/officeart/2008/layout/BendingPictureCaptionList"/>
    <dgm:cxn modelId="{9C39D398-AF5A-3942-B35C-8B0323AC93B7}" type="presParOf" srcId="{65E06518-B880-E94E-8814-13A646380AC8}" destId="{841E6443-7D9D-2843-8D3B-31FC6C652046}" srcOrd="1" destOrd="0" presId="urn:microsoft.com/office/officeart/2008/layout/BendingPictureCaptionList"/>
    <dgm:cxn modelId="{D47A6D91-B789-FF40-AB20-B9674C94B22D}" type="presParOf" srcId="{E1AE83D3-D77B-F143-B1BB-7D33755FACB4}" destId="{B299BC4C-D54E-0742-9CEF-707E77FE623B}" srcOrd="1" destOrd="0" presId="urn:microsoft.com/office/officeart/2008/layout/BendingPictureCaptionList"/>
    <dgm:cxn modelId="{DD1EDA2C-5953-0749-A970-99F33DE0C018}" type="presParOf" srcId="{E1AE83D3-D77B-F143-B1BB-7D33755FACB4}" destId="{26F802E2-B172-B347-AACB-BE96D25B05A9}" srcOrd="2" destOrd="0" presId="urn:microsoft.com/office/officeart/2008/layout/BendingPictureCaptionList"/>
    <dgm:cxn modelId="{D086A6FC-F38E-A740-9432-C3989561A678}" type="presParOf" srcId="{26F802E2-B172-B347-AACB-BE96D25B05A9}" destId="{40AE7062-411B-3A44-B956-F03DD56F88C7}" srcOrd="0" destOrd="0" presId="urn:microsoft.com/office/officeart/2008/layout/BendingPictureCaptionList"/>
    <dgm:cxn modelId="{E7441B2E-E40B-6343-91E9-DFE998433C33}" type="presParOf" srcId="{26F802E2-B172-B347-AACB-BE96D25B05A9}" destId="{9AE6D58F-7297-C143-B9F7-226B53972455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3144C-2E58-414D-89F7-96D694742A35}">
      <dsp:nvSpPr>
        <dsp:cNvPr id="0" name=""/>
        <dsp:cNvSpPr/>
      </dsp:nvSpPr>
      <dsp:spPr>
        <a:xfrm>
          <a:off x="11829" y="186122"/>
          <a:ext cx="1551148" cy="124091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l="1157" t="-4949" r="1157" b="-2239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E6443-7D9D-2843-8D3B-31FC6C652046}">
      <dsp:nvSpPr>
        <dsp:cNvPr id="0" name=""/>
        <dsp:cNvSpPr/>
      </dsp:nvSpPr>
      <dsp:spPr>
        <a:xfrm>
          <a:off x="140001" y="1302949"/>
          <a:ext cx="1380522" cy="43432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Léa BEYLOUNE</a:t>
          </a:r>
        </a:p>
      </dsp:txBody>
      <dsp:txXfrm>
        <a:off x="140001" y="1302949"/>
        <a:ext cx="1380522" cy="434321"/>
      </dsp:txXfrm>
    </dsp:sp>
    <dsp:sp modelId="{40AE7062-411B-3A44-B956-F03DD56F88C7}">
      <dsp:nvSpPr>
        <dsp:cNvPr id="0" name=""/>
        <dsp:cNvSpPr/>
      </dsp:nvSpPr>
      <dsp:spPr>
        <a:xfrm>
          <a:off x="1706660" y="186122"/>
          <a:ext cx="1551148" cy="124091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6D58F-7297-C143-B9F7-226B53972455}">
      <dsp:nvSpPr>
        <dsp:cNvPr id="0" name=""/>
        <dsp:cNvSpPr/>
      </dsp:nvSpPr>
      <dsp:spPr>
        <a:xfrm>
          <a:off x="1846264" y="1302949"/>
          <a:ext cx="1380522" cy="434321"/>
        </a:xfrm>
        <a:prstGeom prst="wedgeRectCallout">
          <a:avLst>
            <a:gd name="adj1" fmla="val 20250"/>
            <a:gd name="adj2" fmla="val -60700"/>
          </a:avLst>
        </a:prstGeom>
        <a:solidFill>
          <a:schemeClr val="accent4">
            <a:hueOff val="9800891"/>
            <a:satOff val="-40777"/>
            <a:lumOff val="960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600" kern="1200"/>
            <a:t>Antoine RATEL</a:t>
          </a:r>
        </a:p>
      </dsp:txBody>
      <dsp:txXfrm>
        <a:off x="1846264" y="1302949"/>
        <a:ext cx="1380522" cy="43432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3144C-2E58-414D-89F7-96D694742A35}">
      <dsp:nvSpPr>
        <dsp:cNvPr id="0" name=""/>
        <dsp:cNvSpPr/>
      </dsp:nvSpPr>
      <dsp:spPr>
        <a:xfrm>
          <a:off x="11829" y="281642"/>
          <a:ext cx="1551148" cy="1240918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l="1157" t="-4949" r="1157" b="-2239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E6443-7D9D-2843-8D3B-31FC6C652046}">
      <dsp:nvSpPr>
        <dsp:cNvPr id="0" name=""/>
        <dsp:cNvSpPr/>
      </dsp:nvSpPr>
      <dsp:spPr>
        <a:xfrm flipV="1">
          <a:off x="140001" y="1589510"/>
          <a:ext cx="1380522" cy="52240"/>
        </a:xfrm>
        <a:prstGeom prst="wedgeRectCallout">
          <a:avLst>
            <a:gd name="adj1" fmla="val 20250"/>
            <a:gd name="adj2" fmla="val -607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/>
            <a:t> </a:t>
          </a:r>
        </a:p>
      </dsp:txBody>
      <dsp:txXfrm rot="10800000">
        <a:off x="140001" y="1589510"/>
        <a:ext cx="1380522" cy="52240"/>
      </dsp:txXfrm>
    </dsp:sp>
    <dsp:sp modelId="{40AE7062-411B-3A44-B956-F03DD56F88C7}">
      <dsp:nvSpPr>
        <dsp:cNvPr id="0" name=""/>
        <dsp:cNvSpPr/>
      </dsp:nvSpPr>
      <dsp:spPr>
        <a:xfrm>
          <a:off x="1707058" y="286531"/>
          <a:ext cx="1551148" cy="1240918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6D58F-7297-C143-B9F7-226B53972455}">
      <dsp:nvSpPr>
        <dsp:cNvPr id="0" name=""/>
        <dsp:cNvSpPr/>
      </dsp:nvSpPr>
      <dsp:spPr>
        <a:xfrm flipV="1">
          <a:off x="1846264" y="1589510"/>
          <a:ext cx="1380522" cy="52240"/>
        </a:xfrm>
        <a:prstGeom prst="wedgeRectCallout">
          <a:avLst>
            <a:gd name="adj1" fmla="val 20250"/>
            <a:gd name="adj2" fmla="val -607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/>
            <a:t> </a:t>
          </a:r>
        </a:p>
      </dsp:txBody>
      <dsp:txXfrm rot="10800000">
        <a:off x="1846264" y="1589510"/>
        <a:ext cx="1380522" cy="5224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0AE7062-411B-3A44-B956-F03DD56F88C7}">
      <dsp:nvSpPr>
        <dsp:cNvPr id="0" name=""/>
        <dsp:cNvSpPr/>
      </dsp:nvSpPr>
      <dsp:spPr>
        <a:xfrm>
          <a:off x="1314079" y="2472"/>
          <a:ext cx="1649836" cy="1319868"/>
        </a:xfrm>
        <a:prstGeom prst="rect">
          <a:avLst/>
        </a:prstGeom>
        <a:blipFill rotWithShape="1">
          <a:blip xmlns:r="http://schemas.openxmlformats.org/officeDocument/2006/relationships" r:embed="rId1"/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6D58F-7297-C143-B9F7-226B53972455}">
      <dsp:nvSpPr>
        <dsp:cNvPr id="0" name=""/>
        <dsp:cNvSpPr/>
      </dsp:nvSpPr>
      <dsp:spPr>
        <a:xfrm>
          <a:off x="805525" y="1188955"/>
          <a:ext cx="1468354" cy="461954"/>
        </a:xfrm>
        <a:prstGeom prst="wedgeRectCallout">
          <a:avLst>
            <a:gd name="adj1" fmla="val 20250"/>
            <a:gd name="adj2" fmla="val -607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100" kern="1200"/>
            <a:t> </a:t>
          </a:r>
        </a:p>
      </dsp:txBody>
      <dsp:txXfrm>
        <a:off x="805525" y="1188955"/>
        <a:ext cx="1468354" cy="46195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3144C-2E58-414D-89F7-96D694742A35}">
      <dsp:nvSpPr>
        <dsp:cNvPr id="0" name=""/>
        <dsp:cNvSpPr/>
      </dsp:nvSpPr>
      <dsp:spPr>
        <a:xfrm>
          <a:off x="752668" y="661"/>
          <a:ext cx="1370783" cy="109662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l="1157" t="-4949" r="1157" b="-2239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E6443-7D9D-2843-8D3B-31FC6C652046}">
      <dsp:nvSpPr>
        <dsp:cNvPr id="0" name=""/>
        <dsp:cNvSpPr/>
      </dsp:nvSpPr>
      <dsp:spPr>
        <a:xfrm>
          <a:off x="855578" y="951796"/>
          <a:ext cx="1219997" cy="383819"/>
        </a:xfrm>
        <a:prstGeom prst="wedgeRectCallout">
          <a:avLst>
            <a:gd name="adj1" fmla="val 20250"/>
            <a:gd name="adj2" fmla="val -607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 </a:t>
          </a:r>
        </a:p>
      </dsp:txBody>
      <dsp:txXfrm>
        <a:off x="855578" y="951796"/>
        <a:ext cx="1219997" cy="38381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3144C-2E58-414D-89F7-96D694742A35}">
      <dsp:nvSpPr>
        <dsp:cNvPr id="0" name=""/>
        <dsp:cNvSpPr/>
      </dsp:nvSpPr>
      <dsp:spPr>
        <a:xfrm>
          <a:off x="752668" y="661"/>
          <a:ext cx="1370783" cy="109662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l="1157" t="-4949" r="1157" b="-2239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E6443-7D9D-2843-8D3B-31FC6C652046}">
      <dsp:nvSpPr>
        <dsp:cNvPr id="0" name=""/>
        <dsp:cNvSpPr/>
      </dsp:nvSpPr>
      <dsp:spPr>
        <a:xfrm>
          <a:off x="855578" y="951796"/>
          <a:ext cx="1219997" cy="383819"/>
        </a:xfrm>
        <a:prstGeom prst="wedgeRectCallout">
          <a:avLst>
            <a:gd name="adj1" fmla="val 20250"/>
            <a:gd name="adj2" fmla="val -607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700" kern="1200"/>
            <a:t> </a:t>
          </a:r>
        </a:p>
      </dsp:txBody>
      <dsp:txXfrm>
        <a:off x="855578" y="951796"/>
        <a:ext cx="1219997" cy="383819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43144C-2E58-414D-89F7-96D694742A35}">
      <dsp:nvSpPr>
        <dsp:cNvPr id="0" name=""/>
        <dsp:cNvSpPr/>
      </dsp:nvSpPr>
      <dsp:spPr>
        <a:xfrm>
          <a:off x="9278" y="162156"/>
          <a:ext cx="1216670" cy="973336"/>
        </a:xfrm>
        <a:prstGeom prst="rect">
          <a:avLst/>
        </a:prstGeom>
        <a:blipFill dpi="0" rotWithShape="1">
          <a:blip xmlns:r="http://schemas.openxmlformats.org/officeDocument/2006/relationships" r:embed="rId1"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colorTemperature colorTemp="5300"/>
                    </a14:imgEffect>
                  </a14:imgLayer>
                </a14:imgProps>
              </a:ext>
            </a:extLst>
          </a:blip>
          <a:srcRect/>
          <a:stretch>
            <a:fillRect l="1157" t="-4949" r="1157" b="-22393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41E6443-7D9D-2843-8D3B-31FC6C652046}">
      <dsp:nvSpPr>
        <dsp:cNvPr id="0" name=""/>
        <dsp:cNvSpPr/>
      </dsp:nvSpPr>
      <dsp:spPr>
        <a:xfrm flipV="1">
          <a:off x="109812" y="1188004"/>
          <a:ext cx="1082836" cy="40975"/>
        </a:xfrm>
        <a:prstGeom prst="wedgeRectCallout">
          <a:avLst>
            <a:gd name="adj1" fmla="val 20250"/>
            <a:gd name="adj2" fmla="val -607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/>
            <a:t> </a:t>
          </a:r>
        </a:p>
      </dsp:txBody>
      <dsp:txXfrm rot="10800000">
        <a:off x="109812" y="1188004"/>
        <a:ext cx="1082836" cy="40975"/>
      </dsp:txXfrm>
    </dsp:sp>
    <dsp:sp modelId="{40AE7062-411B-3A44-B956-F03DD56F88C7}">
      <dsp:nvSpPr>
        <dsp:cNvPr id="0" name=""/>
        <dsp:cNvSpPr/>
      </dsp:nvSpPr>
      <dsp:spPr>
        <a:xfrm>
          <a:off x="1338960" y="177086"/>
          <a:ext cx="1216670" cy="973336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 t="-12000" b="-1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AE6D58F-7297-C143-B9F7-226B53972455}">
      <dsp:nvSpPr>
        <dsp:cNvPr id="0" name=""/>
        <dsp:cNvSpPr/>
      </dsp:nvSpPr>
      <dsp:spPr>
        <a:xfrm flipV="1">
          <a:off x="1448149" y="1188004"/>
          <a:ext cx="1082836" cy="40975"/>
        </a:xfrm>
        <a:prstGeom prst="wedgeRectCallout">
          <a:avLst>
            <a:gd name="adj1" fmla="val 20250"/>
            <a:gd name="adj2" fmla="val -60700"/>
          </a:avLst>
        </a:prstGeom>
        <a:noFill/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500" kern="1200"/>
            <a:t> </a:t>
          </a:r>
        </a:p>
      </dsp:txBody>
      <dsp:txXfrm rot="10800000">
        <a:off x="1448149" y="1188004"/>
        <a:ext cx="1082836" cy="4097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0B543-B060-7542-9997-6FF76E27D880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D3C38A-B0FD-AF49-8966-0B7F2A0FCE97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87385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3C38A-B0FD-AF49-8966-0B7F2A0FCE97}" type="slidenum">
              <a:rPr lang="fr-FR" smtClean="0"/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074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3C38A-B0FD-AF49-8966-0B7F2A0FCE97}" type="slidenum">
              <a:rPr lang="fr-FR" smtClean="0"/>
              <a:t>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062777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D3C38A-B0FD-AF49-8966-0B7F2A0FCE97}" type="slidenum">
              <a:rPr lang="fr-FR" smtClean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092875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2480590-2C6C-BB47-98BE-D326703F8DC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455F8B2A-B54F-2946-AD86-99726C7DF1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0662E603-F395-2D41-9C12-73E4CED358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911E6AC-EEED-F946-81D0-8815BC5502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A54E7C7F-340D-814D-BBDF-FB0B05303B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202175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79B62F1-ED9D-0242-9623-A610C9CF4A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06DA0B08-C8CD-2D4F-9F10-61C07C8620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1C4C9C-9927-B84A-AF35-AE9C8F1EB9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2B1A3D8C-9FE1-7744-A44D-C8411A088A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A4685AD-9139-F441-8CB4-02BB42D62C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730010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>
            <a:extLst>
              <a:ext uri="{FF2B5EF4-FFF2-40B4-BE49-F238E27FC236}">
                <a16:creationId xmlns:a16="http://schemas.microsoft.com/office/drawing/2014/main" id="{8E04FD4C-0764-664C-9992-898EFF584B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vertical 2">
            <a:extLst>
              <a:ext uri="{FF2B5EF4-FFF2-40B4-BE49-F238E27FC236}">
                <a16:creationId xmlns:a16="http://schemas.microsoft.com/office/drawing/2014/main" id="{DB4726A7-993A-6440-BBE6-7DBAA8561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FB26957-80F5-984E-963A-49A5FF1E7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3DBD381F-ED56-3243-8C20-BC773C9F9A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D7E87872-930C-1749-929B-40CFE5C4B7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87201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1A5C7E0-B28D-394E-9EAD-52F73E6F2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2B5B83-E39B-8D41-BEBF-94A8A91C80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4B9D025D-FD15-B542-8CE8-6887C814B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CCEE005D-35D1-A84C-B2EB-A3853D57B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CC8DD736-AAA8-624C-8C0C-5B4FE5503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318813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858DA-160B-3540-BA9C-F4B37C7CBE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E3C2FD3B-8D44-F544-BCBB-F8DF2200EF6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E9CEE666-A7E2-0E47-B252-193FF1A6EB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74F2A6F6-F6DB-9A4E-A0E1-72F92691D7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CE051CF-045E-A84E-88F9-976CF62BB7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218735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9F23324-05B2-C14C-AB4B-086D9184B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89916919-8565-6B4B-95D0-EBBB10F04F2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64509120-07A7-6B49-ACBD-74D8634BD6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C99A311D-1528-0B4C-ABF1-B04F026B9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FD8F9356-6738-544D-96A9-C078230D3C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7FF7C6FD-31D6-DE47-B698-BF0E176AF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3268742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A2A95E8-4C6C-2F4A-A572-1D5F446A0C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57EDCEE-C7B5-7C45-A524-B5FFB18ED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CAFA4669-E97D-9947-B539-78E7DC11C9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6939004A-FCE8-B04D-AEF8-AABD888F1AF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Espace réservé du contenu 5">
            <a:extLst>
              <a:ext uri="{FF2B5EF4-FFF2-40B4-BE49-F238E27FC236}">
                <a16:creationId xmlns:a16="http://schemas.microsoft.com/office/drawing/2014/main" id="{C3AB156E-BC65-264E-B4B0-EA31A30CE10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7" name="Espace réservé de la date 6">
            <a:extLst>
              <a:ext uri="{FF2B5EF4-FFF2-40B4-BE49-F238E27FC236}">
                <a16:creationId xmlns:a16="http://schemas.microsoft.com/office/drawing/2014/main" id="{7D6D4D87-BE65-F940-BC11-056F9C50EB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8" name="Espace réservé du pied de page 7">
            <a:extLst>
              <a:ext uri="{FF2B5EF4-FFF2-40B4-BE49-F238E27FC236}">
                <a16:creationId xmlns:a16="http://schemas.microsoft.com/office/drawing/2014/main" id="{14EB0AAF-DE7B-6D4E-8C2E-37D1A8D15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D6A32C8E-8C9B-E947-96F7-C6F1265E13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7601421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2C681DC-DE33-784C-8108-FD7AEEF56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CAEA1C67-EE21-2245-9966-8098092A8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5E1AFFC2-04B1-B84B-B2BA-68A817B948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3E92512-B941-BA4E-9D4A-08AE818BB3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979154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>
            <a:extLst>
              <a:ext uri="{FF2B5EF4-FFF2-40B4-BE49-F238E27FC236}">
                <a16:creationId xmlns:a16="http://schemas.microsoft.com/office/drawing/2014/main" id="{48BC680C-E173-1B46-90FB-05C2D8E550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68960C70-6AAE-0A41-AEC1-7A771BECF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AC61C46-6934-574C-85FF-505A2A6213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66093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FBFF69F-E3B9-B14F-9ED0-4029F72CB6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FF735CF-E465-8248-9F00-BD1A86135E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29C7DB29-FB5A-734D-9C62-3F7AC05F91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5088D6BC-96C1-A646-9F55-4A976368A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1BDA35FD-00C9-E64A-9FE6-B577FBC39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25A2A086-1884-2740-B7C4-D07927C75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024726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068FC96-9B42-ED44-989E-FB51F7310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</a:p>
        </p:txBody>
      </p:sp>
      <p:sp>
        <p:nvSpPr>
          <p:cNvPr id="3" name="Espace réservé pour une image  2">
            <a:extLst>
              <a:ext uri="{FF2B5EF4-FFF2-40B4-BE49-F238E27FC236}">
                <a16:creationId xmlns:a16="http://schemas.microsoft.com/office/drawing/2014/main" id="{AA3D9DA8-E95F-7A46-9390-7468A620E4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fr-FR"/>
          </a:p>
        </p:txBody>
      </p:sp>
      <p:sp>
        <p:nvSpPr>
          <p:cNvPr id="4" name="Espace réservé du texte 3">
            <a:extLst>
              <a:ext uri="{FF2B5EF4-FFF2-40B4-BE49-F238E27FC236}">
                <a16:creationId xmlns:a16="http://schemas.microsoft.com/office/drawing/2014/main" id="{D8A7EC24-DEB4-B344-84C9-9AED042F17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Espace réservé de la date 4">
            <a:extLst>
              <a:ext uri="{FF2B5EF4-FFF2-40B4-BE49-F238E27FC236}">
                <a16:creationId xmlns:a16="http://schemas.microsoft.com/office/drawing/2014/main" id="{D3DB4E67-243A-3F47-87E4-9A667544C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6" name="Espace réservé du pied de page 5">
            <a:extLst>
              <a:ext uri="{FF2B5EF4-FFF2-40B4-BE49-F238E27FC236}">
                <a16:creationId xmlns:a16="http://schemas.microsoft.com/office/drawing/2014/main" id="{5FBA0F3A-3B37-A147-990B-BD310798E4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EDDBE08C-03B5-EF45-B74A-3F82756316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6387454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6F0BCD69-B9E7-534A-89DC-4A34E70DD0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6256FA84-BA08-F24D-BA4D-025B070140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13FB16DD-9BE9-B14D-B48D-62B6237F3D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BE8F1F-9C26-884A-A7BA-F859CDDBED78}" type="datetimeFigureOut">
              <a:rPr lang="fr-FR" smtClean="0"/>
              <a:t>05/04/2021</a:t>
            </a:fld>
            <a:endParaRPr lang="fr-FR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0F4DA9EE-08E7-4843-BA13-089EEB719D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93D2037B-FF0A-374E-A2DB-A954BA0A2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039082-38E3-1945-BEA4-89556C5AE36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927249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9.png"/><Relationship Id="rId7" Type="http://schemas.openxmlformats.org/officeDocument/2006/relationships/diagramColors" Target="../diagrams/colors3.xm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10" Type="http://schemas.openxmlformats.org/officeDocument/2006/relationships/image" Target="../media/image11.png"/><Relationship Id="rId4" Type="http://schemas.openxmlformats.org/officeDocument/2006/relationships/diagramData" Target="../diagrams/data3.xml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4.xml"/><Relationship Id="rId3" Type="http://schemas.openxmlformats.org/officeDocument/2006/relationships/image" Target="../media/image12.png"/><Relationship Id="rId7" Type="http://schemas.openxmlformats.org/officeDocument/2006/relationships/diagramData" Target="../diagrams/data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microsoft.com/office/2007/relationships/diagramDrawing" Target="../diagrams/drawing4.xml"/><Relationship Id="rId5" Type="http://schemas.openxmlformats.org/officeDocument/2006/relationships/image" Target="../media/image14.png"/><Relationship Id="rId10" Type="http://schemas.openxmlformats.org/officeDocument/2006/relationships/diagramColors" Target="../diagrams/colors4.xml"/><Relationship Id="rId4" Type="http://schemas.openxmlformats.org/officeDocument/2006/relationships/image" Target="../media/image13.png"/><Relationship Id="rId9" Type="http://schemas.openxmlformats.org/officeDocument/2006/relationships/diagramQuickStyle" Target="../diagrams/quickStyle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diagramQuickStyle" Target="../diagrams/quickStyle5.xml"/><Relationship Id="rId3" Type="http://schemas.openxmlformats.org/officeDocument/2006/relationships/image" Target="../media/image17.png"/><Relationship Id="rId7" Type="http://schemas.openxmlformats.org/officeDocument/2006/relationships/diagramLayout" Target="../diagrams/layout5.xml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Relationship Id="rId6" Type="http://schemas.openxmlformats.org/officeDocument/2006/relationships/diagramData" Target="../diagrams/data5.xml"/><Relationship Id="rId5" Type="http://schemas.openxmlformats.org/officeDocument/2006/relationships/image" Target="../media/image19.tiff"/><Relationship Id="rId10" Type="http://schemas.microsoft.com/office/2007/relationships/diagramDrawing" Target="../diagrams/drawing5.xml"/><Relationship Id="rId4" Type="http://schemas.openxmlformats.org/officeDocument/2006/relationships/image" Target="../media/image18.tiff"/><Relationship Id="rId9" Type="http://schemas.openxmlformats.org/officeDocument/2006/relationships/diagramColors" Target="../diagrams/colors5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chart" Target="../charts/chart1.xml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1">
            <a:extLst>
              <a:ext uri="{FF2B5EF4-FFF2-40B4-BE49-F238E27FC236}">
                <a16:creationId xmlns:a16="http://schemas.microsoft.com/office/drawing/2014/main" id="{489B7BFD-8F45-4093-AD9C-91B15B0503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" name="Group 13">
            <a:extLst>
              <a:ext uri="{FF2B5EF4-FFF2-40B4-BE49-F238E27FC236}">
                <a16:creationId xmlns:a16="http://schemas.microsoft.com/office/drawing/2014/main" id="{F95919CA-4568-4F54-A2C0-2B54BD78A3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1479558"/>
            <a:ext cx="1861854" cy="717514"/>
            <a:chOff x="0" y="1479558"/>
            <a:chExt cx="1861854" cy="717514"/>
          </a:xfrm>
          <a:solidFill>
            <a:schemeClr val="bg1"/>
          </a:solidFill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E16C8D8F-10E9-4498-ABDB-0F923F8B683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47955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9" name="Freeform: Shape 15">
              <a:extLst>
                <a:ext uri="{FF2B5EF4-FFF2-40B4-BE49-F238E27FC236}">
                  <a16:creationId xmlns:a16="http://schemas.microsoft.com/office/drawing/2014/main" id="{1E5A83E3-8A11-4492-BB6E-F5F2240316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19192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</p:grp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498F8FF6-43B4-494A-AF8F-123A4983ED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40308" y="-1"/>
            <a:ext cx="5444906" cy="5183161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CF85B11F-FA15-48B8-BF04-463A37544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9300" y="0"/>
            <a:ext cx="5444906" cy="5161894"/>
          </a:xfrm>
          <a:custGeom>
            <a:avLst/>
            <a:gdLst>
              <a:gd name="connsiteX0" fmla="*/ 1825048 w 6355652"/>
              <a:gd name="connsiteY0" fmla="*/ 0 h 6050127"/>
              <a:gd name="connsiteX1" fmla="*/ 4530604 w 6355652"/>
              <a:gd name="connsiteY1" fmla="*/ 0 h 6050127"/>
              <a:gd name="connsiteX2" fmla="*/ 4692567 w 6355652"/>
              <a:gd name="connsiteY2" fmla="*/ 78022 h 6050127"/>
              <a:gd name="connsiteX3" fmla="*/ 6355652 w 6355652"/>
              <a:gd name="connsiteY3" fmla="*/ 2872301 h 6050127"/>
              <a:gd name="connsiteX4" fmla="*/ 3177826 w 6355652"/>
              <a:gd name="connsiteY4" fmla="*/ 6050127 h 6050127"/>
              <a:gd name="connsiteX5" fmla="*/ 0 w 6355652"/>
              <a:gd name="connsiteY5" fmla="*/ 2872301 h 6050127"/>
              <a:gd name="connsiteX6" fmla="*/ 1663086 w 6355652"/>
              <a:gd name="connsiteY6" fmla="*/ 78022 h 6050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6050127">
                <a:moveTo>
                  <a:pt x="1825048" y="0"/>
                </a:moveTo>
                <a:lnTo>
                  <a:pt x="4530604" y="0"/>
                </a:lnTo>
                <a:lnTo>
                  <a:pt x="4692567" y="78022"/>
                </a:lnTo>
                <a:cubicBezTo>
                  <a:pt x="5683175" y="616152"/>
                  <a:pt x="6355652" y="1665694"/>
                  <a:pt x="6355652" y="2872301"/>
                </a:cubicBezTo>
                <a:cubicBezTo>
                  <a:pt x="6355652" y="4627366"/>
                  <a:pt x="4932891" y="6050127"/>
                  <a:pt x="3177826" y="6050127"/>
                </a:cubicBezTo>
                <a:cubicBezTo>
                  <a:pt x="1422761" y="6050127"/>
                  <a:pt x="0" y="4627366"/>
                  <a:pt x="0" y="2872301"/>
                </a:cubicBezTo>
                <a:cubicBezTo>
                  <a:pt x="0" y="1665694"/>
                  <a:pt x="672477" y="616152"/>
                  <a:pt x="1663086" y="78022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AFEC601-A132-47EE-B0C2-B38ACD9FCE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016" y="0"/>
            <a:ext cx="5444905" cy="5046819"/>
          </a:xfrm>
          <a:custGeom>
            <a:avLst/>
            <a:gdLst>
              <a:gd name="connsiteX0" fmla="*/ 1529549 w 6355652"/>
              <a:gd name="connsiteY0" fmla="*/ 0 h 5890980"/>
              <a:gd name="connsiteX1" fmla="*/ 4826104 w 6355652"/>
              <a:gd name="connsiteY1" fmla="*/ 0 h 5890980"/>
              <a:gd name="connsiteX2" fmla="*/ 4954579 w 6355652"/>
              <a:gd name="connsiteY2" fmla="*/ 78051 h 5890980"/>
              <a:gd name="connsiteX3" fmla="*/ 6355652 w 6355652"/>
              <a:gd name="connsiteY3" fmla="*/ 2713154 h 5890980"/>
              <a:gd name="connsiteX4" fmla="*/ 3177826 w 6355652"/>
              <a:gd name="connsiteY4" fmla="*/ 5890980 h 5890980"/>
              <a:gd name="connsiteX5" fmla="*/ 0 w 6355652"/>
              <a:gd name="connsiteY5" fmla="*/ 2713154 h 5890980"/>
              <a:gd name="connsiteX6" fmla="*/ 1401073 w 6355652"/>
              <a:gd name="connsiteY6" fmla="*/ 78051 h 58909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55652" h="5890980">
                <a:moveTo>
                  <a:pt x="1529549" y="0"/>
                </a:moveTo>
                <a:lnTo>
                  <a:pt x="4826104" y="0"/>
                </a:lnTo>
                <a:lnTo>
                  <a:pt x="4954579" y="78051"/>
                </a:lnTo>
                <a:cubicBezTo>
                  <a:pt x="5799886" y="649129"/>
                  <a:pt x="6355652" y="1616239"/>
                  <a:pt x="6355652" y="2713154"/>
                </a:cubicBezTo>
                <a:cubicBezTo>
                  <a:pt x="6355652" y="4468219"/>
                  <a:pt x="4932891" y="5890980"/>
                  <a:pt x="3177826" y="5890980"/>
                </a:cubicBezTo>
                <a:cubicBezTo>
                  <a:pt x="1422761" y="5890980"/>
                  <a:pt x="0" y="4468219"/>
                  <a:pt x="0" y="2713154"/>
                </a:cubicBezTo>
                <a:cubicBezTo>
                  <a:pt x="0" y="1616239"/>
                  <a:pt x="555766" y="649129"/>
                  <a:pt x="1401073" y="78051"/>
                </a:cubicBezTo>
                <a:close/>
              </a:path>
            </a:pathLst>
          </a:cu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6FDA258-5211-6F48-9E8C-6E0039528D6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87414" y="476435"/>
            <a:ext cx="4403701" cy="2114190"/>
          </a:xfrm>
        </p:spPr>
        <p:txBody>
          <a:bodyPr>
            <a:normAutofit/>
          </a:bodyPr>
          <a:lstStyle/>
          <a:p>
            <a:r>
              <a:rPr lang="fr-FR" sz="5400">
                <a:solidFill>
                  <a:schemeClr val="bg1"/>
                </a:solidFill>
              </a:rPr>
              <a:t>ENERGY </a:t>
            </a:r>
            <a:br>
              <a:rPr lang="fr-FR" sz="5400">
                <a:solidFill>
                  <a:schemeClr val="bg1"/>
                </a:solidFill>
              </a:rPr>
            </a:br>
            <a:r>
              <a:rPr lang="fr-FR" sz="5400">
                <a:solidFill>
                  <a:schemeClr val="bg1"/>
                </a:solidFill>
              </a:rPr>
              <a:t>DATA HACK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8529BFC8-1ACE-894D-B5F7-ECEB68817B0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38276" y="2762250"/>
            <a:ext cx="4091460" cy="7741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fr-FR" sz="1900">
                <a:solidFill>
                  <a:schemeClr val="bg1"/>
                </a:solidFill>
              </a:rPr>
              <a:t>CHALLENGE 2 - PROBLEMATIQUE 1 </a:t>
            </a:r>
          </a:p>
          <a:p>
            <a:r>
              <a:rPr lang="fr-FR" sz="1900">
                <a:solidFill>
                  <a:schemeClr val="bg1"/>
                </a:solidFill>
              </a:rPr>
              <a:t> EQUIPE : LES NOUVEAUX INGENIEURS </a:t>
            </a:r>
            <a:endParaRPr lang="fr-FR" sz="1900">
              <a:solidFill>
                <a:schemeClr val="bg1"/>
              </a:solidFill>
              <a:cs typeface="Calibri"/>
            </a:endParaRPr>
          </a:p>
          <a:p>
            <a:endParaRPr lang="fr-FR" sz="1900">
              <a:solidFill>
                <a:schemeClr val="bg1"/>
              </a:solidFill>
            </a:endParaRPr>
          </a:p>
        </p:txBody>
      </p:sp>
      <p:sp>
        <p:nvSpPr>
          <p:cNvPr id="24" name="Graphic 212">
            <a:extLst>
              <a:ext uri="{FF2B5EF4-FFF2-40B4-BE49-F238E27FC236}">
                <a16:creationId xmlns:a16="http://schemas.microsoft.com/office/drawing/2014/main" id="{279CAF82-0ECF-42BE-8F37-F71941E5D4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26" name="Graphic 212">
            <a:extLst>
              <a:ext uri="{FF2B5EF4-FFF2-40B4-BE49-F238E27FC236}">
                <a16:creationId xmlns:a16="http://schemas.microsoft.com/office/drawing/2014/main" id="{BB90F3FC-186F-4608-93AA-7EE24F682E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49933" y="1550555"/>
            <a:ext cx="413564" cy="41356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B0E9F16E-F151-4F4C-B31F-ADE89E103E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5713" t="4650" r="-4384" b="4650"/>
          <a:stretch/>
        </p:blipFill>
        <p:spPr>
          <a:xfrm>
            <a:off x="8532251" y="0"/>
            <a:ext cx="3816000" cy="2647064"/>
          </a:xfrm>
          <a:custGeom>
            <a:avLst/>
            <a:gdLst/>
            <a:ahLst/>
            <a:cxnLst/>
            <a:rect l="l" t="t" r="r" b="b"/>
            <a:pathLst>
              <a:path w="3177536" h="2647074">
                <a:moveTo>
                  <a:pt x="406152" y="0"/>
                </a:moveTo>
                <a:lnTo>
                  <a:pt x="2771384" y="0"/>
                </a:lnTo>
                <a:lnTo>
                  <a:pt x="2814739" y="47702"/>
                </a:lnTo>
                <a:cubicBezTo>
                  <a:pt x="3041386" y="322335"/>
                  <a:pt x="3177536" y="674421"/>
                  <a:pt x="3177536" y="1058306"/>
                </a:cubicBezTo>
                <a:cubicBezTo>
                  <a:pt x="3177536" y="1935759"/>
                  <a:pt x="2466220" y="2647074"/>
                  <a:pt x="1588768" y="2647074"/>
                </a:cubicBezTo>
                <a:cubicBezTo>
                  <a:pt x="711315" y="2647074"/>
                  <a:pt x="0" y="1935759"/>
                  <a:pt x="0" y="1058306"/>
                </a:cubicBezTo>
                <a:cubicBezTo>
                  <a:pt x="0" y="674421"/>
                  <a:pt x="136150" y="322335"/>
                  <a:pt x="362797" y="47702"/>
                </a:cubicBezTo>
                <a:close/>
              </a:path>
            </a:pathLst>
          </a:cu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6FD2D9F7-64E6-3A4A-9BEA-2D3914A6B3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812" r="12176"/>
          <a:stretch/>
        </p:blipFill>
        <p:spPr>
          <a:xfrm>
            <a:off x="6884946" y="3122839"/>
            <a:ext cx="4068000" cy="3735161"/>
          </a:xfrm>
          <a:custGeom>
            <a:avLst/>
            <a:gdLst/>
            <a:ahLst/>
            <a:cxnLst/>
            <a:rect l="l" t="t" r="r" b="b"/>
            <a:pathLst>
              <a:path w="4773089" h="4544235">
                <a:moveTo>
                  <a:pt x="2386544" y="0"/>
                </a:moveTo>
                <a:cubicBezTo>
                  <a:pt x="3704596" y="0"/>
                  <a:pt x="4773089" y="1068494"/>
                  <a:pt x="4773089" y="2386545"/>
                </a:cubicBezTo>
                <a:cubicBezTo>
                  <a:pt x="4773089" y="3292705"/>
                  <a:pt x="4268059" y="4080910"/>
                  <a:pt x="3524113" y="4485046"/>
                </a:cubicBezTo>
                <a:lnTo>
                  <a:pt x="3401244" y="4544235"/>
                </a:lnTo>
                <a:lnTo>
                  <a:pt x="1371845" y="4544235"/>
                </a:lnTo>
                <a:lnTo>
                  <a:pt x="1248976" y="4485046"/>
                </a:lnTo>
                <a:cubicBezTo>
                  <a:pt x="505030" y="4080910"/>
                  <a:pt x="0" y="3292705"/>
                  <a:pt x="0" y="2386545"/>
                </a:cubicBezTo>
                <a:cubicBezTo>
                  <a:pt x="0" y="1068494"/>
                  <a:pt x="1068494" y="0"/>
                  <a:pt x="2386544" y="0"/>
                </a:cubicBezTo>
                <a:close/>
              </a:path>
            </a:pathLst>
          </a:custGeom>
        </p:spPr>
      </p:pic>
      <p:grpSp>
        <p:nvGrpSpPr>
          <p:cNvPr id="28" name="Graphic 185">
            <a:extLst>
              <a:ext uri="{FF2B5EF4-FFF2-40B4-BE49-F238E27FC236}">
                <a16:creationId xmlns:a16="http://schemas.microsoft.com/office/drawing/2014/main" id="{FB9739EB-7F66-433D-841F-AB3CD18700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549330" y="2740963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104F2BBD-A005-4DCB-9566-F2351050BE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8B00DEC7-198B-49D1-98FD-018F3ECFC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F14DFC82-B3B3-468E-91B3-1302CFC6846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D3250EFE-214E-4B8E-AF96-036A514FFB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AD058EBE-D4A5-4C43-B170-6A451F87A7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5" name="Oval 34">
            <a:extLst>
              <a:ext uri="{FF2B5EF4-FFF2-40B4-BE49-F238E27FC236}">
                <a16:creationId xmlns:a16="http://schemas.microsoft.com/office/drawing/2014/main" id="{033BC44A-0661-43B4-9C14-FD5963C226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7710" y="5195363"/>
            <a:ext cx="319941" cy="319941"/>
          </a:xfrm>
          <a:prstGeom prst="ellipse">
            <a:avLst/>
          </a:prstGeom>
          <a:solidFill>
            <a:srgbClr val="FFFFFF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7" name="Oval 36">
            <a:extLst>
              <a:ext uri="{FF2B5EF4-FFF2-40B4-BE49-F238E27FC236}">
                <a16:creationId xmlns:a16="http://schemas.microsoft.com/office/drawing/2014/main" id="{13811CB9-0334-4316-8B54-711C0F3BE6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17710" y="5195363"/>
            <a:ext cx="319941" cy="319941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4834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50000"/>
            <a:lumOff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13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8" name="Group 15">
            <a:extLst>
              <a:ext uri="{FF2B5EF4-FFF2-40B4-BE49-F238E27FC236}">
                <a16:creationId xmlns:a16="http://schemas.microsoft.com/office/drawing/2014/main" id="{134CC3FF-7AA4-46F4-8B24-2F9383D86D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785511" y="805742"/>
            <a:ext cx="3647770" cy="3193211"/>
            <a:chOff x="1674895" y="1345036"/>
            <a:chExt cx="5428610" cy="4210939"/>
          </a:xfrm>
        </p:grpSpPr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275E42E8-8B96-4FF0-9DCC-7E2084C0FD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rgbClr val="FFFF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9" name="Rectangle 17">
              <a:extLst>
                <a:ext uri="{FF2B5EF4-FFF2-40B4-BE49-F238E27FC236}">
                  <a16:creationId xmlns:a16="http://schemas.microsoft.com/office/drawing/2014/main" id="{78FEA8A4-ED0E-429C-884B-1599153B8F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674895" y="1345036"/>
              <a:ext cx="5428610" cy="4210939"/>
            </a:xfrm>
            <a:prstGeom prst="rect">
              <a:avLst/>
            </a:prstGeom>
            <a:solidFill>
              <a:schemeClr val="accent6">
                <a:alpha val="30000"/>
              </a:schemeClr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0" name="Rectangle 19">
            <a:extLst>
              <a:ext uri="{FF2B5EF4-FFF2-40B4-BE49-F238E27FC236}">
                <a16:creationId xmlns:a16="http://schemas.microsoft.com/office/drawing/2014/main" id="{CAEBFCD5-5356-4326-8D39-8235A46CD7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5315" y="685805"/>
            <a:ext cx="3624947" cy="3193211"/>
          </a:xfrm>
          <a:prstGeom prst="rect">
            <a:avLst/>
          </a:prstGeom>
          <a:solidFill>
            <a:schemeClr val="tx1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2FD02EB-7E40-5E45-839B-A35E14A33F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0584" y="859808"/>
            <a:ext cx="3543197" cy="2878986"/>
          </a:xfrm>
        </p:spPr>
        <p:txBody>
          <a:bodyPr>
            <a:normAutofit/>
          </a:bodyPr>
          <a:lstStyle/>
          <a:p>
            <a:pPr algn="ctr"/>
            <a:r>
              <a:rPr lang="fr-FR">
                <a:solidFill>
                  <a:schemeClr val="bg1"/>
                </a:solidFill>
              </a:rPr>
              <a:t>QUI SOMMES NOUS ? </a:t>
            </a:r>
          </a:p>
        </p:txBody>
      </p:sp>
      <p:grpSp>
        <p:nvGrpSpPr>
          <p:cNvPr id="61" name="Graphic 4">
            <a:extLst>
              <a:ext uri="{FF2B5EF4-FFF2-40B4-BE49-F238E27FC236}">
                <a16:creationId xmlns:a16="http://schemas.microsoft.com/office/drawing/2014/main" id="{5F2AA49C-5AC0-41C7-BFAF-74B8D8293C8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rgbClr val="FFFFFF"/>
          </a:solidFill>
        </p:grpSpPr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88A750A0-64B5-41B2-B525-A914EB40B3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23">
              <a:extLst>
                <a:ext uri="{FF2B5EF4-FFF2-40B4-BE49-F238E27FC236}">
                  <a16:creationId xmlns:a16="http://schemas.microsoft.com/office/drawing/2014/main" id="{F8216C77-85C1-4BDC-87A8-7E75933205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471AED48-754E-41AC-9ECC-DB2597644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25">
              <a:extLst>
                <a:ext uri="{FF2B5EF4-FFF2-40B4-BE49-F238E27FC236}">
                  <a16:creationId xmlns:a16="http://schemas.microsoft.com/office/drawing/2014/main" id="{48005417-D297-404F-82A5-8C4393E85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17F942D6-2D0C-4894-81F0-6F81714BA4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4FAD802E-9670-4B80-876B-3FF64D29A1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838AF437-0BFB-40E4-ADA0-5749919AAC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F8BC9C3D-CBBE-4D29-9DAC-98B3CAF3977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A7016629-22ED-494E-9205-594895DA95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BFF3CC1E-0ED4-4599-9B4E-F057769B9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065A4B3A-F9A7-4FA6-A7F3-EA08E0BA15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783B6A14-A56D-4B95-8395-89CF53A09B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49F0868B-B193-43B6-BB1E-1FF72993EA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37" name="Graphic 4">
            <a:extLst>
              <a:ext uri="{FF2B5EF4-FFF2-40B4-BE49-F238E27FC236}">
                <a16:creationId xmlns:a16="http://schemas.microsoft.com/office/drawing/2014/main" id="{BB32367D-C4F2-49D5-A586-298C7CA821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689048" y="2335801"/>
            <a:ext cx="849365" cy="849366"/>
            <a:chOff x="5829300" y="3162300"/>
            <a:chExt cx="532256" cy="532257"/>
          </a:xfrm>
          <a:solidFill>
            <a:schemeClr val="bg1"/>
          </a:solidFill>
        </p:grpSpPr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E1FF7EE7-ACA2-4BFF-BA75-7FAE93FBB6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9208" y="3192208"/>
              <a:ext cx="112966" cy="112966"/>
            </a:xfrm>
            <a:custGeom>
              <a:avLst/>
              <a:gdLst>
                <a:gd name="connsiteX0" fmla="*/ 112967 w 112966"/>
                <a:gd name="connsiteY0" fmla="*/ 0 h 112966"/>
                <a:gd name="connsiteX1" fmla="*/ 0 w 112966"/>
                <a:gd name="connsiteY1" fmla="*/ 112967 h 112966"/>
                <a:gd name="connsiteX2" fmla="*/ 112967 w 112966"/>
                <a:gd name="connsiteY2" fmla="*/ 0 h 1129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12966" h="112966">
                  <a:moveTo>
                    <a:pt x="112967" y="0"/>
                  </a:moveTo>
                  <a:lnTo>
                    <a:pt x="0" y="112967"/>
                  </a:lnTo>
                  <a:cubicBezTo>
                    <a:pt x="25356" y="64747"/>
                    <a:pt x="64747" y="25356"/>
                    <a:pt x="112967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38">
              <a:extLst>
                <a:ext uri="{FF2B5EF4-FFF2-40B4-BE49-F238E27FC236}">
                  <a16:creationId xmlns:a16="http://schemas.microsoft.com/office/drawing/2014/main" id="{8647462E-B5E8-4F02-A1E4-BD0380A22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1205" y="3164205"/>
              <a:ext cx="230314" cy="230314"/>
            </a:xfrm>
            <a:custGeom>
              <a:avLst/>
              <a:gdLst>
                <a:gd name="connsiteX0" fmla="*/ 230314 w 230314"/>
                <a:gd name="connsiteY0" fmla="*/ 0 h 230314"/>
                <a:gd name="connsiteX1" fmla="*/ 0 w 230314"/>
                <a:gd name="connsiteY1" fmla="*/ 230314 h 230314"/>
                <a:gd name="connsiteX2" fmla="*/ 3524 w 230314"/>
                <a:gd name="connsiteY2" fmla="*/ 209550 h 230314"/>
                <a:gd name="connsiteX3" fmla="*/ 209550 w 230314"/>
                <a:gd name="connsiteY3" fmla="*/ 3524 h 230314"/>
                <a:gd name="connsiteX4" fmla="*/ 230314 w 230314"/>
                <a:gd name="connsiteY4" fmla="*/ 0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30314" h="230314">
                  <a:moveTo>
                    <a:pt x="230314" y="0"/>
                  </a:moveTo>
                  <a:lnTo>
                    <a:pt x="0" y="230314"/>
                  </a:lnTo>
                  <a:cubicBezTo>
                    <a:pt x="953" y="223361"/>
                    <a:pt x="2095" y="216408"/>
                    <a:pt x="3524" y="209550"/>
                  </a:cubicBezTo>
                  <a:lnTo>
                    <a:pt x="209550" y="3524"/>
                  </a:lnTo>
                  <a:cubicBezTo>
                    <a:pt x="216408" y="2095"/>
                    <a:pt x="223361" y="953"/>
                    <a:pt x="230314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39">
              <a:extLst>
                <a:ext uri="{FF2B5EF4-FFF2-40B4-BE49-F238E27FC236}">
                  <a16:creationId xmlns:a16="http://schemas.microsoft.com/office/drawing/2014/main" id="{412CE109-6153-414A-B2D6-C4F9C6FA2E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29300" y="3162300"/>
              <a:ext cx="294131" cy="294131"/>
            </a:xfrm>
            <a:custGeom>
              <a:avLst/>
              <a:gdLst>
                <a:gd name="connsiteX0" fmla="*/ 294132 w 294131"/>
                <a:gd name="connsiteY0" fmla="*/ 1238 h 294131"/>
                <a:gd name="connsiteX1" fmla="*/ 1238 w 294131"/>
                <a:gd name="connsiteY1" fmla="*/ 294132 h 294131"/>
                <a:gd name="connsiteX2" fmla="*/ 0 w 294131"/>
                <a:gd name="connsiteY2" fmla="*/ 278225 h 294131"/>
                <a:gd name="connsiteX3" fmla="*/ 278225 w 294131"/>
                <a:gd name="connsiteY3" fmla="*/ 0 h 294131"/>
                <a:gd name="connsiteX4" fmla="*/ 294132 w 294131"/>
                <a:gd name="connsiteY4" fmla="*/ 1238 h 294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4131" h="294131">
                  <a:moveTo>
                    <a:pt x="294132" y="1238"/>
                  </a:moveTo>
                  <a:lnTo>
                    <a:pt x="1238" y="294132"/>
                  </a:lnTo>
                  <a:cubicBezTo>
                    <a:pt x="667" y="288893"/>
                    <a:pt x="0" y="283559"/>
                    <a:pt x="0" y="278225"/>
                  </a:cubicBezTo>
                  <a:lnTo>
                    <a:pt x="278225" y="0"/>
                  </a:lnTo>
                  <a:cubicBezTo>
                    <a:pt x="283559" y="0"/>
                    <a:pt x="288893" y="667"/>
                    <a:pt x="294132" y="12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reeform: Shape 40">
              <a:extLst>
                <a:ext uri="{FF2B5EF4-FFF2-40B4-BE49-F238E27FC236}">
                  <a16:creationId xmlns:a16="http://schemas.microsoft.com/office/drawing/2014/main" id="{DAF530F5-D68D-4BC8-8984-F1A8B5DEB6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37205" y="3170110"/>
              <a:ext cx="337184" cy="337280"/>
            </a:xfrm>
            <a:custGeom>
              <a:avLst/>
              <a:gdLst>
                <a:gd name="connsiteX0" fmla="*/ 337185 w 337184"/>
                <a:gd name="connsiteY0" fmla="*/ 3905 h 337280"/>
                <a:gd name="connsiteX1" fmla="*/ 3810 w 337184"/>
                <a:gd name="connsiteY1" fmla="*/ 337280 h 337280"/>
                <a:gd name="connsiteX2" fmla="*/ 0 w 337184"/>
                <a:gd name="connsiteY2" fmla="*/ 323850 h 337280"/>
                <a:gd name="connsiteX3" fmla="*/ 323850 w 337184"/>
                <a:gd name="connsiteY3" fmla="*/ 0 h 337280"/>
                <a:gd name="connsiteX4" fmla="*/ 337185 w 337184"/>
                <a:gd name="connsiteY4" fmla="*/ 3905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7184" h="337280">
                  <a:moveTo>
                    <a:pt x="337185" y="3905"/>
                  </a:moveTo>
                  <a:lnTo>
                    <a:pt x="3810" y="337280"/>
                  </a:lnTo>
                  <a:cubicBezTo>
                    <a:pt x="2381" y="332899"/>
                    <a:pt x="1143" y="328422"/>
                    <a:pt x="0" y="323850"/>
                  </a:cubicBezTo>
                  <a:lnTo>
                    <a:pt x="323850" y="0"/>
                  </a:lnTo>
                  <a:cubicBezTo>
                    <a:pt x="328327" y="1715"/>
                    <a:pt x="332804" y="2477"/>
                    <a:pt x="337185" y="390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2EB69747-F9DD-4B80-B488-D5565D0BC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3207" y="3186207"/>
              <a:ext cx="364617" cy="364617"/>
            </a:xfrm>
            <a:custGeom>
              <a:avLst/>
              <a:gdLst>
                <a:gd name="connsiteX0" fmla="*/ 364617 w 364617"/>
                <a:gd name="connsiteY0" fmla="*/ 5620 h 364617"/>
                <a:gd name="connsiteX1" fmla="*/ 5620 w 364617"/>
                <a:gd name="connsiteY1" fmla="*/ 364617 h 364617"/>
                <a:gd name="connsiteX2" fmla="*/ 0 w 364617"/>
                <a:gd name="connsiteY2" fmla="*/ 353187 h 364617"/>
                <a:gd name="connsiteX3" fmla="*/ 353187 w 364617"/>
                <a:gd name="connsiteY3" fmla="*/ 0 h 364617"/>
                <a:gd name="connsiteX4" fmla="*/ 364617 w 364617"/>
                <a:gd name="connsiteY4" fmla="*/ 5620 h 364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4617" h="364617">
                  <a:moveTo>
                    <a:pt x="364617" y="5620"/>
                  </a:moveTo>
                  <a:lnTo>
                    <a:pt x="5620" y="364617"/>
                  </a:lnTo>
                  <a:cubicBezTo>
                    <a:pt x="3620" y="360902"/>
                    <a:pt x="1715" y="357092"/>
                    <a:pt x="0" y="353187"/>
                  </a:cubicBezTo>
                  <a:lnTo>
                    <a:pt x="353187" y="0"/>
                  </a:lnTo>
                  <a:cubicBezTo>
                    <a:pt x="357092" y="1715"/>
                    <a:pt x="360902" y="3715"/>
                    <a:pt x="364617" y="562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reeform: Shape 42">
              <a:extLst>
                <a:ext uri="{FF2B5EF4-FFF2-40B4-BE49-F238E27FC236}">
                  <a16:creationId xmlns:a16="http://schemas.microsoft.com/office/drawing/2014/main" id="{73AFB787-B8A4-4269-9DA9-FF4A660303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75305" y="3208305"/>
              <a:ext cx="380238" cy="380238"/>
            </a:xfrm>
            <a:custGeom>
              <a:avLst/>
              <a:gdLst>
                <a:gd name="connsiteX0" fmla="*/ 380238 w 380238"/>
                <a:gd name="connsiteY0" fmla="*/ 7239 h 380238"/>
                <a:gd name="connsiteX1" fmla="*/ 7239 w 380238"/>
                <a:gd name="connsiteY1" fmla="*/ 380238 h 380238"/>
                <a:gd name="connsiteX2" fmla="*/ 0 w 380238"/>
                <a:gd name="connsiteY2" fmla="*/ 370713 h 380238"/>
                <a:gd name="connsiteX3" fmla="*/ 370237 w 380238"/>
                <a:gd name="connsiteY3" fmla="*/ 0 h 380238"/>
                <a:gd name="connsiteX4" fmla="*/ 380238 w 380238"/>
                <a:gd name="connsiteY4" fmla="*/ 7239 h 38023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80238" h="380238">
                  <a:moveTo>
                    <a:pt x="380238" y="7239"/>
                  </a:moveTo>
                  <a:lnTo>
                    <a:pt x="7239" y="380238"/>
                  </a:lnTo>
                  <a:cubicBezTo>
                    <a:pt x="4763" y="377000"/>
                    <a:pt x="2381" y="373571"/>
                    <a:pt x="0" y="370713"/>
                  </a:cubicBezTo>
                  <a:lnTo>
                    <a:pt x="370237" y="0"/>
                  </a:lnTo>
                  <a:cubicBezTo>
                    <a:pt x="373571" y="2381"/>
                    <a:pt x="377000" y="4763"/>
                    <a:pt x="380238" y="723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43">
              <a:extLst>
                <a:ext uri="{FF2B5EF4-FFF2-40B4-BE49-F238E27FC236}">
                  <a16:creationId xmlns:a16="http://schemas.microsoft.com/office/drawing/2014/main" id="{6E682D93-25A6-4D91-9A81-3F247BBEE3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02832" y="3235832"/>
              <a:ext cx="385191" cy="385191"/>
            </a:xfrm>
            <a:custGeom>
              <a:avLst/>
              <a:gdLst>
                <a:gd name="connsiteX0" fmla="*/ 380905 w 385191"/>
                <a:gd name="connsiteY0" fmla="*/ 4286 h 385191"/>
                <a:gd name="connsiteX1" fmla="*/ 385191 w 385191"/>
                <a:gd name="connsiteY1" fmla="*/ 8573 h 385191"/>
                <a:gd name="connsiteX2" fmla="*/ 8573 w 385191"/>
                <a:gd name="connsiteY2" fmla="*/ 385191 h 385191"/>
                <a:gd name="connsiteX3" fmla="*/ 4286 w 385191"/>
                <a:gd name="connsiteY3" fmla="*/ 380905 h 385191"/>
                <a:gd name="connsiteX4" fmla="*/ 0 w 385191"/>
                <a:gd name="connsiteY4" fmla="*/ 376523 h 385191"/>
                <a:gd name="connsiteX5" fmla="*/ 376523 w 385191"/>
                <a:gd name="connsiteY5" fmla="*/ 0 h 385191"/>
                <a:gd name="connsiteX6" fmla="*/ 380905 w 385191"/>
                <a:gd name="connsiteY6" fmla="*/ 4286 h 3851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85191" h="385191">
                  <a:moveTo>
                    <a:pt x="380905" y="4286"/>
                  </a:moveTo>
                  <a:lnTo>
                    <a:pt x="385191" y="8573"/>
                  </a:lnTo>
                  <a:lnTo>
                    <a:pt x="8573" y="385191"/>
                  </a:lnTo>
                  <a:lnTo>
                    <a:pt x="4286" y="380905"/>
                  </a:lnTo>
                  <a:cubicBezTo>
                    <a:pt x="2762" y="379476"/>
                    <a:pt x="1334" y="377952"/>
                    <a:pt x="0" y="376523"/>
                  </a:cubicBezTo>
                  <a:lnTo>
                    <a:pt x="376523" y="0"/>
                  </a:lnTo>
                  <a:cubicBezTo>
                    <a:pt x="377952" y="1334"/>
                    <a:pt x="379476" y="2667"/>
                    <a:pt x="380905" y="4286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44">
              <a:extLst>
                <a:ext uri="{FF2B5EF4-FFF2-40B4-BE49-F238E27FC236}">
                  <a16:creationId xmlns:a16="http://schemas.microsoft.com/office/drawing/2014/main" id="{9D5F48B5-53B4-4DA8-B929-6AFF5065898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35789" y="3268313"/>
              <a:ext cx="379761" cy="380237"/>
            </a:xfrm>
            <a:custGeom>
              <a:avLst/>
              <a:gdLst>
                <a:gd name="connsiteX0" fmla="*/ 372428 w 379761"/>
                <a:gd name="connsiteY0" fmla="*/ 0 h 380237"/>
                <a:gd name="connsiteX1" fmla="*/ 379762 w 379761"/>
                <a:gd name="connsiteY1" fmla="*/ 9525 h 380237"/>
                <a:gd name="connsiteX2" fmla="*/ 9525 w 379761"/>
                <a:gd name="connsiteY2" fmla="*/ 380238 h 380237"/>
                <a:gd name="connsiteX3" fmla="*/ 0 w 379761"/>
                <a:gd name="connsiteY3" fmla="*/ 372904 h 3802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79761" h="380237">
                  <a:moveTo>
                    <a:pt x="372428" y="0"/>
                  </a:moveTo>
                  <a:cubicBezTo>
                    <a:pt x="374999" y="3239"/>
                    <a:pt x="377381" y="6572"/>
                    <a:pt x="379762" y="9525"/>
                  </a:cubicBezTo>
                  <a:lnTo>
                    <a:pt x="9525" y="380238"/>
                  </a:lnTo>
                  <a:cubicBezTo>
                    <a:pt x="6096" y="377857"/>
                    <a:pt x="2762" y="375476"/>
                    <a:pt x="0" y="37290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8CA195A3-2A74-4D13-A1B8-24765E26B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2841" y="3305841"/>
              <a:ext cx="364807" cy="364807"/>
            </a:xfrm>
            <a:custGeom>
              <a:avLst/>
              <a:gdLst>
                <a:gd name="connsiteX0" fmla="*/ 359188 w 364807"/>
                <a:gd name="connsiteY0" fmla="*/ 0 h 364807"/>
                <a:gd name="connsiteX1" fmla="*/ 364808 w 364807"/>
                <a:gd name="connsiteY1" fmla="*/ 11621 h 364807"/>
                <a:gd name="connsiteX2" fmla="*/ 11621 w 364807"/>
                <a:gd name="connsiteY2" fmla="*/ 364808 h 364807"/>
                <a:gd name="connsiteX3" fmla="*/ 0 w 364807"/>
                <a:gd name="connsiteY3" fmla="*/ 359188 h 3648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4807" h="364807">
                  <a:moveTo>
                    <a:pt x="359188" y="0"/>
                  </a:moveTo>
                  <a:cubicBezTo>
                    <a:pt x="361188" y="3905"/>
                    <a:pt x="362998" y="7715"/>
                    <a:pt x="364808" y="11621"/>
                  </a:cubicBezTo>
                  <a:lnTo>
                    <a:pt x="11621" y="364808"/>
                  </a:lnTo>
                  <a:cubicBezTo>
                    <a:pt x="7715" y="362998"/>
                    <a:pt x="3905" y="361188"/>
                    <a:pt x="0" y="35918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46">
              <a:extLst>
                <a:ext uri="{FF2B5EF4-FFF2-40B4-BE49-F238E27FC236}">
                  <a16:creationId xmlns:a16="http://schemas.microsoft.com/office/drawing/2014/main" id="{B98F1918-C39D-4713-AB21-685A944355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16370" y="3349466"/>
              <a:ext cx="337280" cy="337280"/>
            </a:xfrm>
            <a:custGeom>
              <a:avLst/>
              <a:gdLst>
                <a:gd name="connsiteX0" fmla="*/ 333470 w 337280"/>
                <a:gd name="connsiteY0" fmla="*/ 0 h 337280"/>
                <a:gd name="connsiteX1" fmla="*/ 337280 w 337280"/>
                <a:gd name="connsiteY1" fmla="*/ 13430 h 337280"/>
                <a:gd name="connsiteX2" fmla="*/ 13430 w 337280"/>
                <a:gd name="connsiteY2" fmla="*/ 337280 h 337280"/>
                <a:gd name="connsiteX3" fmla="*/ 0 w 337280"/>
                <a:gd name="connsiteY3" fmla="*/ 333470 h 3372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37280" h="337280">
                  <a:moveTo>
                    <a:pt x="333470" y="0"/>
                  </a:moveTo>
                  <a:cubicBezTo>
                    <a:pt x="334899" y="4382"/>
                    <a:pt x="336137" y="8858"/>
                    <a:pt x="337280" y="13430"/>
                  </a:cubicBezTo>
                  <a:lnTo>
                    <a:pt x="13430" y="337280"/>
                  </a:lnTo>
                  <a:cubicBezTo>
                    <a:pt x="8858" y="336137"/>
                    <a:pt x="4382" y="334899"/>
                    <a:pt x="0" y="3334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47">
              <a:extLst>
                <a:ext uri="{FF2B5EF4-FFF2-40B4-BE49-F238E27FC236}">
                  <a16:creationId xmlns:a16="http://schemas.microsoft.com/office/drawing/2014/main" id="{33592273-DEE6-42E1-B824-11D5443323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67329" y="3400425"/>
              <a:ext cx="294227" cy="294132"/>
            </a:xfrm>
            <a:custGeom>
              <a:avLst/>
              <a:gdLst>
                <a:gd name="connsiteX0" fmla="*/ 292989 w 294227"/>
                <a:gd name="connsiteY0" fmla="*/ 0 h 294132"/>
                <a:gd name="connsiteX1" fmla="*/ 294227 w 294227"/>
                <a:gd name="connsiteY1" fmla="*/ 15907 h 294132"/>
                <a:gd name="connsiteX2" fmla="*/ 15907 w 294227"/>
                <a:gd name="connsiteY2" fmla="*/ 294132 h 294132"/>
                <a:gd name="connsiteX3" fmla="*/ 0 w 294227"/>
                <a:gd name="connsiteY3" fmla="*/ 292894 h 2941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94227" h="294132">
                  <a:moveTo>
                    <a:pt x="292989" y="0"/>
                  </a:moveTo>
                  <a:cubicBezTo>
                    <a:pt x="293561" y="5334"/>
                    <a:pt x="293942" y="10668"/>
                    <a:pt x="294227" y="15907"/>
                  </a:cubicBezTo>
                  <a:lnTo>
                    <a:pt x="15907" y="294132"/>
                  </a:lnTo>
                  <a:cubicBezTo>
                    <a:pt x="10668" y="294132"/>
                    <a:pt x="5334" y="293465"/>
                    <a:pt x="0" y="29289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12D6F82B-B619-4D8B-85AE-0E57103BA0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29337" y="3462337"/>
              <a:ext cx="230314" cy="230314"/>
            </a:xfrm>
            <a:custGeom>
              <a:avLst/>
              <a:gdLst>
                <a:gd name="connsiteX0" fmla="*/ 230315 w 230314"/>
                <a:gd name="connsiteY0" fmla="*/ 0 h 230314"/>
                <a:gd name="connsiteX1" fmla="*/ 226886 w 230314"/>
                <a:gd name="connsiteY1" fmla="*/ 20574 h 230314"/>
                <a:gd name="connsiteX2" fmla="*/ 20669 w 230314"/>
                <a:gd name="connsiteY2" fmla="*/ 226790 h 230314"/>
                <a:gd name="connsiteX3" fmla="*/ 0 w 230314"/>
                <a:gd name="connsiteY3" fmla="*/ 230315 h 2303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0314" h="230314">
                  <a:moveTo>
                    <a:pt x="230315" y="0"/>
                  </a:moveTo>
                  <a:cubicBezTo>
                    <a:pt x="229457" y="6953"/>
                    <a:pt x="228314" y="13716"/>
                    <a:pt x="226886" y="20574"/>
                  </a:cubicBezTo>
                  <a:lnTo>
                    <a:pt x="20669" y="226790"/>
                  </a:lnTo>
                  <a:cubicBezTo>
                    <a:pt x="13811" y="228314"/>
                    <a:pt x="6953" y="229457"/>
                    <a:pt x="0" y="23031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49">
              <a:extLst>
                <a:ext uri="{FF2B5EF4-FFF2-40B4-BE49-F238E27FC236}">
                  <a16:creationId xmlns:a16="http://schemas.microsoft.com/office/drawing/2014/main" id="{6246C574-90D4-412B-9444-203F7C83CD5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18682" y="3551682"/>
              <a:ext cx="112871" cy="112871"/>
            </a:xfrm>
            <a:custGeom>
              <a:avLst/>
              <a:gdLst>
                <a:gd name="connsiteX0" fmla="*/ 112871 w 112871"/>
                <a:gd name="connsiteY0" fmla="*/ 0 h 112871"/>
                <a:gd name="connsiteX1" fmla="*/ 0 w 112871"/>
                <a:gd name="connsiteY1" fmla="*/ 112871 h 1128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112871" h="112871">
                  <a:moveTo>
                    <a:pt x="112871" y="0"/>
                  </a:moveTo>
                  <a:cubicBezTo>
                    <a:pt x="87618" y="48239"/>
                    <a:pt x="48239" y="87618"/>
                    <a:pt x="0" y="11287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4" name="Espace réservé du contenu 3">
            <a:extLst>
              <a:ext uri="{FF2B5EF4-FFF2-40B4-BE49-F238E27FC236}">
                <a16:creationId xmlns:a16="http://schemas.microsoft.com/office/drawing/2014/main" id="{358BD0A1-FE49-464E-A3F3-6C6485EDB7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3402" y="1734371"/>
            <a:ext cx="5934435" cy="492893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algn="just"/>
            <a:r>
              <a:rPr lang="fr-FR" sz="2400" dirty="0">
                <a:solidFill>
                  <a:schemeClr val="bg1"/>
                </a:solidFill>
              </a:rPr>
              <a:t>Deux jeunes ingénieurs diplômés d’une école d’ingénieur aéronautique en 2020</a:t>
            </a:r>
            <a:endParaRPr lang="fr-FR" sz="2400" dirty="0">
              <a:solidFill>
                <a:schemeClr val="bg1"/>
              </a:solidFill>
              <a:cs typeface="Calibri"/>
            </a:endParaRPr>
          </a:p>
          <a:p>
            <a:pPr algn="just"/>
            <a:r>
              <a:rPr lang="fr-FR" sz="2400" dirty="0">
                <a:solidFill>
                  <a:schemeClr val="bg1"/>
                </a:solidFill>
              </a:rPr>
              <a:t>Nouveaux arrivants à la </a:t>
            </a:r>
            <a:r>
              <a:rPr lang="fr-FR" sz="2400" dirty="0" err="1">
                <a:solidFill>
                  <a:schemeClr val="bg1"/>
                </a:solidFill>
              </a:rPr>
              <a:t>DMAé</a:t>
            </a:r>
            <a:r>
              <a:rPr lang="fr-FR" sz="2400" dirty="0">
                <a:solidFill>
                  <a:schemeClr val="bg1"/>
                </a:solidFill>
              </a:rPr>
              <a:t> en décembre 2020 </a:t>
            </a:r>
            <a:endParaRPr lang="fr-FR" sz="2400" dirty="0">
              <a:solidFill>
                <a:schemeClr val="bg1"/>
              </a:solidFill>
              <a:cs typeface="Calibri"/>
            </a:endParaRPr>
          </a:p>
          <a:p>
            <a:pPr algn="just"/>
            <a:r>
              <a:rPr lang="fr-FR" sz="2400" dirty="0">
                <a:solidFill>
                  <a:schemeClr val="bg1"/>
                </a:solidFill>
              </a:rPr>
              <a:t>Travaillent autour de l’analyse et de la visualisation des données</a:t>
            </a:r>
            <a:endParaRPr lang="fr-FR" sz="2400" dirty="0">
              <a:solidFill>
                <a:schemeClr val="bg1"/>
              </a:solidFill>
              <a:cs typeface="Calibri"/>
            </a:endParaRPr>
          </a:p>
          <a:p>
            <a:pPr algn="just"/>
            <a:r>
              <a:rPr lang="fr-FR" sz="2400" dirty="0">
                <a:solidFill>
                  <a:schemeClr val="bg1"/>
                </a:solidFill>
              </a:rPr>
              <a:t>Découpage des tâches pour ce </a:t>
            </a:r>
            <a:r>
              <a:rPr lang="fr-FR" sz="2400" dirty="0" err="1">
                <a:solidFill>
                  <a:schemeClr val="bg1"/>
                </a:solidFill>
              </a:rPr>
              <a:t>hackathon</a:t>
            </a:r>
            <a:r>
              <a:rPr lang="fr-FR" sz="2400" dirty="0">
                <a:solidFill>
                  <a:schemeClr val="bg1"/>
                </a:solidFill>
              </a:rPr>
              <a:t> en fonction de nos compétences et de nos différentes échéances professionnelles</a:t>
            </a:r>
            <a:endParaRPr lang="fr-FR" sz="2400" dirty="0">
              <a:solidFill>
                <a:schemeClr val="bg1"/>
              </a:solidFill>
              <a:cs typeface="Calibri"/>
            </a:endParaRPr>
          </a:p>
          <a:p>
            <a:pPr algn="just"/>
            <a:r>
              <a:rPr lang="fr-FR" sz="2400" dirty="0">
                <a:solidFill>
                  <a:schemeClr val="bg1"/>
                </a:solidFill>
              </a:rPr>
              <a:t>Etant internes au ministère, nous avions accès à d’autres données. Cependant, nous ne pouvions pas les sortir et ayant eu besoin de notre ordinateur personnel pour pouvoir coder, nous avons finalement utilisé uniquement les données publiques </a:t>
            </a:r>
            <a:endParaRPr lang="fr-FR" sz="2400" dirty="0">
              <a:solidFill>
                <a:schemeClr val="bg1"/>
              </a:solidFill>
              <a:cs typeface="Calibri"/>
            </a:endParaRPr>
          </a:p>
          <a:p>
            <a:pPr algn="just"/>
            <a:endParaRPr lang="fr-FR" dirty="0">
              <a:solidFill>
                <a:schemeClr val="bg1"/>
              </a:solidFill>
            </a:endParaRPr>
          </a:p>
        </p:txBody>
      </p:sp>
      <p:sp>
        <p:nvSpPr>
          <p:cNvPr id="80" name="Espace réservé du contenu 2">
            <a:extLst>
              <a:ext uri="{FF2B5EF4-FFF2-40B4-BE49-F238E27FC236}">
                <a16:creationId xmlns:a16="http://schemas.microsoft.com/office/drawing/2014/main" id="{7DB2BE53-C810-934F-A26E-966D53C7FA85}"/>
              </a:ext>
            </a:extLst>
          </p:cNvPr>
          <p:cNvSpPr txBox="1">
            <a:spLocks/>
          </p:cNvSpPr>
          <p:nvPr/>
        </p:nvSpPr>
        <p:spPr>
          <a:xfrm>
            <a:off x="5831280" y="2461956"/>
            <a:ext cx="5754896" cy="301476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1600"/>
          </a:p>
        </p:txBody>
      </p:sp>
      <p:graphicFrame>
        <p:nvGraphicFramePr>
          <p:cNvPr id="84" name="Diagramme 83">
            <a:extLst>
              <a:ext uri="{FF2B5EF4-FFF2-40B4-BE49-F238E27FC236}">
                <a16:creationId xmlns:a16="http://schemas.microsoft.com/office/drawing/2014/main" id="{6458DE4E-42CC-FE48-8D4E-3F370DB10536}"/>
              </a:ext>
            </a:extLst>
          </p:cNvPr>
          <p:cNvGraphicFramePr/>
          <p:nvPr/>
        </p:nvGraphicFramePr>
        <p:xfrm>
          <a:off x="8933793" y="-165237"/>
          <a:ext cx="3258207" cy="1923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5" name="Picture 15">
            <a:extLst>
              <a:ext uri="{FF2B5EF4-FFF2-40B4-BE49-F238E27FC236}">
                <a16:creationId xmlns:a16="http://schemas.microsoft.com/office/drawing/2014/main" id="{379A2CFD-B422-4818-A98F-34BEE94041E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60062" y="4327293"/>
            <a:ext cx="2259981" cy="2202367"/>
          </a:xfrm>
          <a:prstGeom prst="rect">
            <a:avLst/>
          </a:prstGeom>
        </p:spPr>
      </p:pic>
      <p:sp>
        <p:nvSpPr>
          <p:cNvPr id="51" name="Oval 50">
            <a:extLst>
              <a:ext uri="{FF2B5EF4-FFF2-40B4-BE49-F238E27FC236}">
                <a16:creationId xmlns:a16="http://schemas.microsoft.com/office/drawing/2014/main" id="{50410697-3247-4CD7-B06A-785798BDE884}"/>
              </a:ext>
            </a:extLst>
          </p:cNvPr>
          <p:cNvSpPr/>
          <p:nvPr/>
        </p:nvSpPr>
        <p:spPr>
          <a:xfrm>
            <a:off x="522688" y="4343111"/>
            <a:ext cx="2193072" cy="2193072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0" name="Picture 50">
            <a:extLst>
              <a:ext uri="{FF2B5EF4-FFF2-40B4-BE49-F238E27FC236}">
                <a16:creationId xmlns:a16="http://schemas.microsoft.com/office/drawing/2014/main" id="{AD580052-961E-4FEC-AEC8-967F358F31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8526" y="4903943"/>
            <a:ext cx="1758177" cy="1074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47144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10">
            <a:extLst>
              <a:ext uri="{FF2B5EF4-FFF2-40B4-BE49-F238E27FC236}">
                <a16:creationId xmlns:a16="http://schemas.microsoft.com/office/drawing/2014/main" id="{EE1FC7B4-E4A7-4452-B413-1A623E3A72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bg1">
              <a:alpha val="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Freeform 13">
            <a:extLst>
              <a:ext uri="{FF2B5EF4-FFF2-40B4-BE49-F238E27FC236}">
                <a16:creationId xmlns:a16="http://schemas.microsoft.com/office/drawing/2014/main" id="{E0709AF0-24F0-4486-B189-BE6386BDB1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Freeform 11">
            <a:extLst>
              <a:ext uri="{FF2B5EF4-FFF2-40B4-BE49-F238E27FC236}">
                <a16:creationId xmlns:a16="http://schemas.microsoft.com/office/drawing/2014/main" id="{FBE3B62F-5853-4A3C-B050-6186351A71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7C77FE2-FE22-1048-8056-50C4297932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2696" y="3188"/>
            <a:ext cx="8391282" cy="1325563"/>
          </a:xfrm>
        </p:spPr>
        <p:txBody>
          <a:bodyPr>
            <a:normAutofit/>
          </a:bodyPr>
          <a:lstStyle/>
          <a:p>
            <a:pPr algn="ctr"/>
            <a:r>
              <a:rPr lang="fr-FR"/>
              <a:t>LA SELECTION ET LE TRAITEMENT DES DONNEES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581CBAD-98DE-194D-A78B-E95E77626A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56" y="1328751"/>
            <a:ext cx="12192000" cy="5526061"/>
          </a:xfrm>
        </p:spPr>
        <p:txBody>
          <a:bodyPr vert="horz" lIns="91440" tIns="45720" rIns="91440" bIns="45720" rtlCol="0" anchor="t">
            <a:noAutofit/>
          </a:bodyPr>
          <a:lstStyle/>
          <a:p>
            <a:pPr>
              <a:lnSpc>
                <a:spcPct val="100000"/>
              </a:lnSpc>
            </a:pPr>
            <a:r>
              <a:rPr lang="fr-FR" sz="2000" dirty="0"/>
              <a:t>Définition du sujet et de la problématique : </a:t>
            </a:r>
            <a:r>
              <a:rPr lang="fr-FR" sz="2000" b="1" dirty="0"/>
              <a:t>Challenge 2 - problématique 1 </a:t>
            </a:r>
          </a:p>
          <a:p>
            <a:pPr lvl="2">
              <a:lnSpc>
                <a:spcPct val="100000"/>
              </a:lnSpc>
            </a:pPr>
            <a:r>
              <a:rPr lang="fr-FR" sz="1600" b="1" dirty="0"/>
              <a:t>Analyser &amp; Comprendre : Regrouper par profil de consommation d’électricité les différents points de livraison, et par analyse identifier les activités exercées</a:t>
            </a:r>
            <a:endParaRPr lang="fr-FR" sz="1600" b="1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fr-FR" sz="2000" dirty="0"/>
              <a:t>Sélection des données nécessaires à la réalisation de la problématique + analyse de leur contenu et format </a:t>
            </a:r>
            <a:endParaRPr lang="fr-FR" sz="2000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fr-FR" sz="1600" dirty="0"/>
              <a:t>Données de consommation d'électricité des ministères (consommation au pas de 10 minutes sur une année)</a:t>
            </a:r>
            <a:endParaRPr lang="fr-FR" sz="16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fr-FR" sz="2000" dirty="0"/>
              <a:t>Constat : différents types de fichiers (.</a:t>
            </a:r>
            <a:r>
              <a:rPr lang="fr-FR" sz="2000" dirty="0" err="1"/>
              <a:t>txt</a:t>
            </a:r>
            <a:r>
              <a:rPr lang="fr-FR" sz="2000" dirty="0"/>
              <a:t>, .csv, .</a:t>
            </a:r>
            <a:r>
              <a:rPr lang="fr-FR" sz="2000" dirty="0" err="1"/>
              <a:t>xlsx</a:t>
            </a:r>
            <a:r>
              <a:rPr lang="fr-FR" sz="2000" dirty="0"/>
              <a:t> …) avec différentes mises en forme </a:t>
            </a:r>
            <a:endParaRPr lang="fr-FR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fr-FR" sz="2000" dirty="0"/>
              <a:t>But de cette étape : mettre tous les fichiers sous le même format</a:t>
            </a:r>
            <a:endParaRPr lang="fr-FR" sz="2000" dirty="0">
              <a:cs typeface="Calibri"/>
            </a:endParaRPr>
          </a:p>
          <a:p>
            <a:pPr lvl="1">
              <a:lnSpc>
                <a:spcPct val="100000"/>
              </a:lnSpc>
            </a:pPr>
            <a:r>
              <a:rPr lang="fr-FR" sz="1800" dirty="0"/>
              <a:t>1 vague + nom ministère = 1 fichier Excel </a:t>
            </a:r>
            <a:endParaRPr lang="fr-FR" sz="1800" dirty="0">
              <a:cs typeface="Calibri"/>
            </a:endParaRPr>
          </a:p>
          <a:p>
            <a:pPr lvl="2">
              <a:lnSpc>
                <a:spcPct val="100000"/>
              </a:lnSpc>
            </a:pPr>
            <a:r>
              <a:rPr lang="fr-FR" sz="1600" dirty="0"/>
              <a:t>1 feuille = 1 compteur </a:t>
            </a:r>
            <a:endParaRPr lang="fr-FR" sz="1600" dirty="0">
              <a:cs typeface="Calibri"/>
            </a:endParaRPr>
          </a:p>
          <a:p>
            <a:pPr lvl="3">
              <a:lnSpc>
                <a:spcPct val="100000"/>
              </a:lnSpc>
            </a:pPr>
            <a:r>
              <a:rPr lang="fr-FR" sz="1600" dirty="0"/>
              <a:t>1 date = 1 ligne </a:t>
            </a:r>
            <a:endParaRPr lang="fr-FR" sz="1600" dirty="0">
              <a:cs typeface="Calibri"/>
            </a:endParaRPr>
          </a:p>
          <a:p>
            <a:pPr lvl="3">
              <a:lnSpc>
                <a:spcPct val="100000"/>
              </a:lnSpc>
            </a:pPr>
            <a:r>
              <a:rPr lang="fr-FR" sz="1600" dirty="0"/>
              <a:t>1 relevé / tranche = 1 colonne  </a:t>
            </a:r>
            <a:endParaRPr lang="fr-FR" sz="1600" dirty="0">
              <a:cs typeface="Calibri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fr-FR" sz="2000" dirty="0"/>
              <a:t>Dernière ligne de chaque Excel : la moyenne de la </a:t>
            </a:r>
            <a:endParaRPr lang="fr-FR" sz="2000" dirty="0">
              <a:cs typeface="Calibri"/>
            </a:endParaRP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r>
              <a:rPr lang="fr-FR" sz="2000" dirty="0"/>
              <a:t>consommation annuelle  au pas de 10 minutes</a:t>
            </a:r>
            <a:endParaRPr lang="fr-FR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fr-FR" sz="2000" dirty="0"/>
              <a:t>Réalisation grâce à un script créé avec python</a:t>
            </a:r>
            <a:endParaRPr lang="fr-FR" sz="2000" dirty="0">
              <a:cs typeface="Calibri"/>
            </a:endParaRPr>
          </a:p>
          <a:p>
            <a:pPr>
              <a:lnSpc>
                <a:spcPct val="100000"/>
              </a:lnSpc>
            </a:pPr>
            <a:r>
              <a:rPr lang="fr-FR" sz="2000" dirty="0"/>
              <a:t>Final : 15 Excel </a:t>
            </a:r>
            <a:endParaRPr lang="fr-FR" sz="2000" dirty="0">
              <a:cs typeface="Calibri"/>
            </a:endParaRPr>
          </a:p>
          <a:p>
            <a:pPr>
              <a:lnSpc>
                <a:spcPct val="100000"/>
              </a:lnSpc>
            </a:pPr>
            <a:endParaRPr lang="fr-FR" sz="2000" dirty="0"/>
          </a:p>
        </p:txBody>
      </p:sp>
      <p:pic>
        <p:nvPicPr>
          <p:cNvPr id="6" name="Image 5" descr="Une image contenant table&#10;&#10;Description générée automatiquement">
            <a:extLst>
              <a:ext uri="{FF2B5EF4-FFF2-40B4-BE49-F238E27FC236}">
                <a16:creationId xmlns:a16="http://schemas.microsoft.com/office/drawing/2014/main" id="{1C300015-075D-F943-B55C-E504D4C5F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3377" y="4757793"/>
            <a:ext cx="6204497" cy="1923392"/>
          </a:xfrm>
          <a:prstGeom prst="rect">
            <a:avLst/>
          </a:prstGeom>
        </p:spPr>
      </p:pic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B6A3FACC-A2E0-6D48-B81E-353342680E4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33640827"/>
              </p:ext>
            </p:extLst>
          </p:nvPr>
        </p:nvGraphicFramePr>
        <p:xfrm>
          <a:off x="8933793" y="-165237"/>
          <a:ext cx="3258207" cy="19233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9482119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CEB41C5C-0F34-4DDA-9D7C-5E717F35F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6384" y="303591"/>
            <a:ext cx="4334256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B8CF2A1-1796-464A-B602-52B8FD045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40263"/>
            <a:ext cx="3822192" cy="1344975"/>
          </a:xfrm>
        </p:spPr>
        <p:txBody>
          <a:bodyPr>
            <a:normAutofit/>
          </a:bodyPr>
          <a:lstStyle/>
          <a:p>
            <a:pPr algn="ctr"/>
            <a:r>
              <a:rPr lang="fr-FR" sz="2800" b="1" dirty="0">
                <a:solidFill>
                  <a:schemeClr val="bg1"/>
                </a:solidFill>
              </a:rPr>
              <a:t>CLASSIFICATION</a:t>
            </a:r>
            <a:r>
              <a:rPr lang="fr-FR" sz="2800" dirty="0">
                <a:solidFill>
                  <a:schemeClr val="bg1"/>
                </a:solidFill>
              </a:rPr>
              <a:t> </a:t>
            </a:r>
            <a:br>
              <a:rPr lang="fr-FR" sz="2800" dirty="0">
                <a:solidFill>
                  <a:schemeClr val="bg1"/>
                </a:solidFill>
              </a:rPr>
            </a:br>
            <a:r>
              <a:rPr lang="fr-FR" sz="2800" dirty="0">
                <a:solidFill>
                  <a:schemeClr val="bg1"/>
                </a:solidFill>
              </a:rPr>
              <a:t>METHODE OLD SCHOOL</a:t>
            </a:r>
            <a:endParaRPr lang="en-US" sz="2800" dirty="0">
              <a:solidFill>
                <a:schemeClr val="bg1"/>
              </a:solidFill>
            </a:endParaRPr>
          </a:p>
        </p:txBody>
      </p: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57E1E5E6-F385-4E9C-B201-BA5BDE5CAD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704088" y="2050687"/>
            <a:ext cx="3685032" cy="0"/>
          </a:xfrm>
          <a:prstGeom prst="line">
            <a:avLst/>
          </a:prstGeom>
          <a:ln w="22225">
            <a:solidFill>
              <a:srgbClr val="E7E6E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720FF23-B46B-E641-BB37-793F7AE58D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3257" y="2121762"/>
            <a:ext cx="4154721" cy="4078570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r>
              <a:rPr lang="fr-FR" sz="1400" dirty="0">
                <a:solidFill>
                  <a:schemeClr val="bg1"/>
                </a:solidFill>
                <a:cs typeface="Calibri"/>
              </a:rPr>
              <a:t>Développement d'un code VBA pour les fichiers Excel avec pour but de :</a:t>
            </a:r>
          </a:p>
          <a:p>
            <a:pPr lvl="1"/>
            <a:r>
              <a:rPr lang="fr-FR" sz="1400" dirty="0">
                <a:solidFill>
                  <a:schemeClr val="bg1"/>
                </a:solidFill>
                <a:cs typeface="Calibri"/>
              </a:rPr>
              <a:t>Renommer toutes les feuilles de tous les fichiers pour identifier plus clairement les compteurs (sous un format « unifié » type « 30002210048198 »)</a:t>
            </a:r>
          </a:p>
          <a:p>
            <a:pPr lvl="1"/>
            <a:r>
              <a:rPr lang="fr-FR" sz="1400" dirty="0">
                <a:solidFill>
                  <a:schemeClr val="bg1"/>
                </a:solidFill>
                <a:cs typeface="Calibri"/>
              </a:rPr>
              <a:t>Ajouter dans une colonne la valeur de la consommation quotidienne en kWh</a:t>
            </a:r>
          </a:p>
          <a:p>
            <a:pPr lvl="1"/>
            <a:r>
              <a:rPr lang="fr-FR" sz="1400" dirty="0">
                <a:solidFill>
                  <a:schemeClr val="bg1"/>
                </a:solidFill>
                <a:cs typeface="Calibri"/>
              </a:rPr>
              <a:t>Créer 2 types de graphiques par feuille :</a:t>
            </a:r>
          </a:p>
          <a:p>
            <a:pPr lvl="2"/>
            <a:r>
              <a:rPr lang="fr-FR" sz="1400" dirty="0">
                <a:solidFill>
                  <a:schemeClr val="bg1"/>
                </a:solidFill>
                <a:cs typeface="Calibri"/>
              </a:rPr>
              <a:t>1 graphique avec la courbe de consommation par date et pour la période observée par le compteur</a:t>
            </a:r>
          </a:p>
          <a:p>
            <a:pPr lvl="2"/>
            <a:r>
              <a:rPr lang="fr-FR" sz="1400" dirty="0">
                <a:solidFill>
                  <a:schemeClr val="bg1"/>
                </a:solidFill>
                <a:cs typeface="Calibri"/>
              </a:rPr>
              <a:t>1 graphique avec la courbe de la consommation moyenne sur les tranches de 10min et pour toute la période observée par le compteur</a:t>
            </a:r>
          </a:p>
          <a:p>
            <a:pPr lvl="1"/>
            <a:r>
              <a:rPr lang="fr-FR" sz="1400" dirty="0">
                <a:solidFill>
                  <a:schemeClr val="bg1"/>
                </a:solidFill>
                <a:cs typeface="Calibri"/>
              </a:rPr>
              <a:t>Regrouper les 2 types de graphiques dans 2 feuilles afin de faire une analyse visuelle pour effectuer la catégorisation</a:t>
            </a:r>
          </a:p>
          <a:p>
            <a:r>
              <a:rPr lang="fr-FR" sz="1400" dirty="0">
                <a:solidFill>
                  <a:schemeClr val="bg1"/>
                </a:solidFill>
                <a:cs typeface="Calibri"/>
              </a:rPr>
              <a:t>Catégorisation visuelle et manuelle</a:t>
            </a:r>
          </a:p>
        </p:txBody>
      </p:sp>
      <p:pic>
        <p:nvPicPr>
          <p:cNvPr id="11" name="Picture 30">
            <a:extLst>
              <a:ext uri="{FF2B5EF4-FFF2-40B4-BE49-F238E27FC236}">
                <a16:creationId xmlns:a16="http://schemas.microsoft.com/office/drawing/2014/main" id="{17A1435F-C756-4E53-A34A-287A915ECB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61235" y="636719"/>
            <a:ext cx="3212185" cy="2331633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729AF6B1-17E5-4A98-BF27-531E6B6F5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6639" y="1651983"/>
            <a:ext cx="3132104" cy="2278605"/>
          </a:xfrm>
          <a:prstGeom prst="rect">
            <a:avLst/>
          </a:prstGeom>
        </p:spPr>
      </p:pic>
      <p:graphicFrame>
        <p:nvGraphicFramePr>
          <p:cNvPr id="32" name="Diagramme 9">
            <a:extLst>
              <a:ext uri="{FF2B5EF4-FFF2-40B4-BE49-F238E27FC236}">
                <a16:creationId xmlns:a16="http://schemas.microsoft.com/office/drawing/2014/main" id="{B773F922-B00F-41FD-8668-9249CD714682}"/>
              </a:ext>
            </a:extLst>
          </p:cNvPr>
          <p:cNvGraphicFramePr/>
          <p:nvPr/>
        </p:nvGraphicFramePr>
        <p:xfrm>
          <a:off x="9195059" y="0"/>
          <a:ext cx="2963916" cy="165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33" name="Image 5">
            <a:extLst>
              <a:ext uri="{FF2B5EF4-FFF2-40B4-BE49-F238E27FC236}">
                <a16:creationId xmlns:a16="http://schemas.microsoft.com/office/drawing/2014/main" id="{A38D73DF-DA97-414E-B091-DB65D687AD3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36639" y="4330409"/>
            <a:ext cx="3132104" cy="2282683"/>
          </a:xfrm>
          <a:prstGeom prst="rect">
            <a:avLst/>
          </a:prstGeom>
        </p:spPr>
      </p:pic>
      <p:pic>
        <p:nvPicPr>
          <p:cNvPr id="35" name="Image 7">
            <a:extLst>
              <a:ext uri="{FF2B5EF4-FFF2-40B4-BE49-F238E27FC236}">
                <a16:creationId xmlns:a16="http://schemas.microsoft.com/office/drawing/2014/main" id="{5BEA7F38-882B-4306-8E3A-A53DB48EFB9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01236" y="3321878"/>
            <a:ext cx="3212146" cy="2341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8466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C7FA33FF-088D-4F16-95A2-2C64D353DE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524" y="0"/>
            <a:ext cx="12188952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376EFB1-01CF-419F-ABF1-2AF02BBFCB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867181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48D8D02-D95F-4915-97A5-3854A2A62F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5790203" cy="6858000"/>
          </a:xfrm>
          <a:custGeom>
            <a:avLst/>
            <a:gdLst>
              <a:gd name="connsiteX0" fmla="*/ 0 w 5790203"/>
              <a:gd name="connsiteY0" fmla="*/ 0 h 6858000"/>
              <a:gd name="connsiteX1" fmla="*/ 2614049 w 5790203"/>
              <a:gd name="connsiteY1" fmla="*/ 0 h 6858000"/>
              <a:gd name="connsiteX2" fmla="*/ 5790203 w 5790203"/>
              <a:gd name="connsiteY2" fmla="*/ 6858000 h 6858000"/>
              <a:gd name="connsiteX3" fmla="*/ 0 w 579020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90203" h="6858000">
                <a:moveTo>
                  <a:pt x="0" y="0"/>
                </a:moveTo>
                <a:lnTo>
                  <a:pt x="2614049" y="0"/>
                </a:lnTo>
                <a:lnTo>
                  <a:pt x="579020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0B7CEBB8-EDCF-8743-A97E-F3439AC9F8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2968" y="248644"/>
            <a:ext cx="7624213" cy="1344975"/>
          </a:xfrm>
        </p:spPr>
        <p:txBody>
          <a:bodyPr>
            <a:normAutofit/>
          </a:bodyPr>
          <a:lstStyle/>
          <a:p>
            <a:pPr algn="ctr"/>
            <a:r>
              <a:rPr lang="fr-FR" sz="4000" dirty="0"/>
              <a:t>CLASSIFICATION </a:t>
            </a:r>
            <a:br>
              <a:rPr lang="fr-FR" sz="4000" dirty="0"/>
            </a:br>
            <a:r>
              <a:rPr lang="fr-FR" sz="2400" dirty="0"/>
              <a:t>METHODE MODERNE </a:t>
            </a:r>
            <a:endParaRPr lang="fr-FR" sz="40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8F0473A-A36B-124B-BE77-9FA8A74661D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8843" y="1668564"/>
                <a:ext cx="7867181" cy="4872761"/>
              </a:xfrm>
            </p:spPr>
            <p:txBody>
              <a:bodyPr>
                <a:normAutofit/>
              </a:bodyPr>
              <a:lstStyle/>
              <a:p>
                <a:r>
                  <a:rPr lang="fr-FR" sz="2000" dirty="0"/>
                  <a:t>Données : un Excel avec pour chaque compteur la dernière ligne des Excel </a:t>
                </a:r>
              </a:p>
              <a:p>
                <a:pPr lvl="1"/>
                <a:r>
                  <a:rPr lang="fr-FR" sz="2000" dirty="0"/>
                  <a:t>1 ligne = 1 compteur </a:t>
                </a:r>
              </a:p>
              <a:p>
                <a:pPr lvl="1"/>
                <a:r>
                  <a:rPr lang="fr-FR" sz="2000" dirty="0"/>
                  <a:t>1 colonne = valeur moyen de l’année pour cette tranche de 10 minutes</a:t>
                </a:r>
              </a:p>
              <a:p>
                <a:r>
                  <a:rPr lang="fr-FR" sz="2000" dirty="0"/>
                  <a:t>Classification en fonction : </a:t>
                </a:r>
              </a:p>
              <a:p>
                <a:pPr lvl="1"/>
                <a:r>
                  <a:rPr lang="fr-FR" sz="2000" dirty="0"/>
                  <a:t>Des valeurs moyennes annuelles par tranche de 10 minutes</a:t>
                </a:r>
              </a:p>
              <a:p>
                <a:pPr lvl="1"/>
                <a:r>
                  <a:rPr lang="fr-FR" sz="2000" dirty="0"/>
                  <a:t>De l’évolution de la consommation par rapport à la valeur moyenne annuelle totale (écart type) </a:t>
                </a:r>
              </a:p>
              <a:p>
                <a:pPr lvl="2"/>
                <a:r>
                  <a:rPr lang="fr-FR" dirty="0"/>
                  <a:t>Pour chaque pas de 10 min :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fr-FR" b="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𝑉𝑎𝑙𝑒𝑢𝑟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𝑚𝑜𝑦𝑒𝑛𝑛𝑒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𝑎𝑛𝑛𝑢𝑒𝑙𝑙𝑒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𝑡𝑜𝑡𝑎𝑙𝑒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𝑣𝑎𝑙𝑒𝑢𝑟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𝑑𝑢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𝑝𝑎𝑠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𝑑𝑒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 10 </m:t>
                        </m:r>
                        <m:r>
                          <a:rPr lang="fr-FR" b="0" i="1">
                            <a:latin typeface="Cambria Math" panose="02040503050406030204" pitchFamily="18" charset="0"/>
                          </a:rPr>
                          <m:t>𝑚𝑖𝑛𝑢𝑡𝑒𝑠</m:t>
                        </m:r>
                      </m:num>
                      <m:den>
                        <m:r>
                          <a:rPr lang="fr-FR" i="1">
                            <a:latin typeface="Cambria Math" panose="02040503050406030204" pitchFamily="18" charset="0"/>
                          </a:rPr>
                          <m:t>𝑉𝑎𝑙𝑒𝑢𝑟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𝑚𝑜𝑦𝑒𝑛𝑛𝑒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𝑎𝑛𝑛𝑢𝑒𝑙𝑙𝑒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fr-FR" i="1">
                            <a:latin typeface="Cambria Math" panose="02040503050406030204" pitchFamily="18" charset="0"/>
                          </a:rPr>
                          <m:t>𝑡𝑜𝑡𝑎𝑙𝑒</m:t>
                        </m:r>
                      </m:den>
                    </m:f>
                    <m:r>
                      <a:rPr lang="fr-FR" b="0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endParaRPr lang="fr-FR" dirty="0"/>
              </a:p>
              <a:p>
                <a:pPr lvl="2"/>
                <a:endParaRPr lang="fr-FR" dirty="0"/>
              </a:p>
              <a:p>
                <a:r>
                  <a:rPr lang="fr-FR" sz="2000" dirty="0"/>
                  <a:t>Classification avec des algorithmes de clustering codés sous python </a:t>
                </a:r>
              </a:p>
            </p:txBody>
          </p:sp>
        </mc:Choice>
        <mc:Fallback>
          <p:sp>
            <p:nvSpPr>
              <p:cNvPr id="3" name="Espace réservé du contenu 2">
                <a:extLst>
                  <a:ext uri="{FF2B5EF4-FFF2-40B4-BE49-F238E27FC236}">
                    <a16:creationId xmlns:a16="http://schemas.microsoft.com/office/drawing/2014/main" id="{F8F0473A-A36B-124B-BE77-9FA8A74661D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8843" y="1668564"/>
                <a:ext cx="7867181" cy="4872761"/>
              </a:xfrm>
              <a:blipFill>
                <a:blip r:embed="rId3"/>
                <a:stretch>
                  <a:fillRect l="-645" t="-1558" r="-968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Image 8" descr="Une image contenant texte, équipement électronique, téléphone&#10;&#10;Description générée automatiquement">
            <a:extLst>
              <a:ext uri="{FF2B5EF4-FFF2-40B4-BE49-F238E27FC236}">
                <a16:creationId xmlns:a16="http://schemas.microsoft.com/office/drawing/2014/main" id="{0131D7E7-84B3-4442-B354-44D72164FB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5083" y="1471385"/>
            <a:ext cx="4068059" cy="935653"/>
          </a:xfrm>
          <a:prstGeom prst="rect">
            <a:avLst/>
          </a:prstGeom>
        </p:spPr>
      </p:pic>
      <p:pic>
        <p:nvPicPr>
          <p:cNvPr id="12" name="Image 11" descr="Une image contenant table&#10;&#10;Description générée automatiquement">
            <a:extLst>
              <a:ext uri="{FF2B5EF4-FFF2-40B4-BE49-F238E27FC236}">
                <a16:creationId xmlns:a16="http://schemas.microsoft.com/office/drawing/2014/main" id="{FE46A438-70E9-3B42-87C6-599ACDACD3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5081" y="2584581"/>
            <a:ext cx="4068061" cy="935654"/>
          </a:xfrm>
          <a:prstGeom prst="rect">
            <a:avLst/>
          </a:prstGeom>
        </p:spPr>
      </p:pic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9CB770CC-B9F5-6440-9A9F-C0ADC2E348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89398" y="3671336"/>
            <a:ext cx="3613765" cy="3035563"/>
          </a:xfrm>
          <a:prstGeom prst="rect">
            <a:avLst/>
          </a:prstGeom>
        </p:spPr>
      </p:pic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750CBF81-D003-7C44-8275-78DBEB71327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72121042"/>
              </p:ext>
            </p:extLst>
          </p:nvPr>
        </p:nvGraphicFramePr>
        <p:xfrm>
          <a:off x="10116424" y="-15331"/>
          <a:ext cx="2855915" cy="1372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292251845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99C9E7D9-7B84-384A-ACA5-6888D48DDA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784" y="1319248"/>
            <a:ext cx="4126934" cy="5217014"/>
          </a:xfrm>
        </p:spPr>
        <p:txBody>
          <a:bodyPr vert="horz" lIns="91440" tIns="45720" rIns="91440" bIns="45720" rtlCol="0" anchor="t">
            <a:normAutofit lnSpcReduction="10000"/>
          </a:bodyPr>
          <a:lstStyle/>
          <a:p>
            <a:r>
              <a:rPr lang="fr-FR" sz="1800" dirty="0"/>
              <a:t>Pour trouver le nombre de classes optimal: </a:t>
            </a:r>
          </a:p>
          <a:p>
            <a:pPr lvl="1"/>
            <a:r>
              <a:rPr lang="fr-FR" sz="1800" dirty="0"/>
              <a:t>Méthode du coude</a:t>
            </a:r>
            <a:endParaRPr lang="fr-FR" sz="1800" dirty="0">
              <a:cs typeface="Calibri"/>
            </a:endParaRPr>
          </a:p>
          <a:p>
            <a:pPr lvl="1"/>
            <a:r>
              <a:rPr lang="fr-FR" sz="1800" dirty="0"/>
              <a:t>Profil des silhouettes</a:t>
            </a:r>
            <a:endParaRPr lang="fr-FR" sz="1800" dirty="0">
              <a:cs typeface="Calibri"/>
            </a:endParaRPr>
          </a:p>
          <a:p>
            <a:pPr lvl="1"/>
            <a:r>
              <a:rPr lang="fr-FR" sz="1800" dirty="0"/>
              <a:t>Comparaison avec les classes trouvées par analyse des graphiques</a:t>
            </a:r>
            <a:endParaRPr lang="fr-FR" sz="1800" dirty="0">
              <a:cs typeface="Calibri"/>
            </a:endParaRPr>
          </a:p>
          <a:p>
            <a:r>
              <a:rPr lang="fr-FR" sz="1800" dirty="0"/>
              <a:t>Résultats : 4 classes  </a:t>
            </a:r>
            <a:endParaRPr lang="fr-FR" sz="1800" dirty="0">
              <a:cs typeface="Calibri"/>
            </a:endParaRPr>
          </a:p>
          <a:p>
            <a:r>
              <a:rPr lang="fr-FR" sz="1800" dirty="0"/>
              <a:t>Pour la répartition des clusters :</a:t>
            </a:r>
            <a:endParaRPr lang="fr-FR" sz="1800" dirty="0">
              <a:cs typeface="Calibri"/>
            </a:endParaRPr>
          </a:p>
          <a:p>
            <a:pPr lvl="1"/>
            <a:r>
              <a:rPr lang="fr-FR" sz="1800" dirty="0"/>
              <a:t>Classification k-</a:t>
            </a:r>
            <a:r>
              <a:rPr lang="fr-FR" sz="1800" dirty="0" err="1"/>
              <a:t>means</a:t>
            </a:r>
            <a:r>
              <a:rPr lang="fr-FR" sz="1800" dirty="0"/>
              <a:t> </a:t>
            </a:r>
            <a:endParaRPr lang="fr-FR" sz="1800" dirty="0">
              <a:cs typeface="Calibri"/>
            </a:endParaRPr>
          </a:p>
          <a:p>
            <a:pPr lvl="1"/>
            <a:r>
              <a:rPr lang="fr-FR" sz="1800" dirty="0"/>
              <a:t>Classification ascendante hiérarchique</a:t>
            </a:r>
            <a:endParaRPr lang="fr-FR" sz="1200" dirty="0"/>
          </a:p>
          <a:p>
            <a:r>
              <a:rPr lang="fr-FR" sz="1800" dirty="0"/>
              <a:t>En plus de python, utilisation du module de classement de l’outils </a:t>
            </a:r>
            <a:r>
              <a:rPr lang="fr-FR" sz="1800" dirty="0" err="1"/>
              <a:t>XLStat</a:t>
            </a:r>
            <a:r>
              <a:rPr lang="fr-FR" sz="1800" dirty="0"/>
              <a:t> </a:t>
            </a:r>
            <a:endParaRPr lang="fr-FR" sz="1800" dirty="0">
              <a:cs typeface="Calibri"/>
            </a:endParaRPr>
          </a:p>
          <a:p>
            <a:r>
              <a:rPr lang="fr-FR" sz="1800" dirty="0"/>
              <a:t>Comparaison des résultats obtenus avec les différentes méthodes et recherche des similitudes pour établir le classement </a:t>
            </a:r>
            <a:endParaRPr lang="fr-FR" sz="1800" dirty="0">
              <a:cs typeface="Calibri"/>
            </a:endParaRPr>
          </a:p>
          <a:p>
            <a:pPr marL="0" indent="0">
              <a:buNone/>
            </a:pPr>
            <a:endParaRPr lang="fr-FR" sz="150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BB6D9F6-3E47-45AD-8461-718A3C87E3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38409" y="0"/>
            <a:ext cx="7653591" cy="6858000"/>
          </a:xfrm>
          <a:prstGeom prst="rect">
            <a:avLst/>
          </a:prstGeom>
          <a:solidFill>
            <a:srgbClr val="FFFFFF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3B16A00-A549-4B07-B8C2-4B3A966D9E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321732"/>
            <a:ext cx="4111054" cy="3674848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2FEDE23-6AF1-F54C-B04E-DB0D2F329B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8596" y="701499"/>
            <a:ext cx="4004469" cy="2818335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3B86BAE-87B4-4192-ABB2-627FFC965A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21732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Image 3" descr="Une image contenant table&#10;&#10;Description générée automatiquement">
            <a:extLst>
              <a:ext uri="{FF2B5EF4-FFF2-40B4-BE49-F238E27FC236}">
                <a16:creationId xmlns:a16="http://schemas.microsoft.com/office/drawing/2014/main" id="{BDC54404-DF97-0141-B666-C60EE5FB13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2100"/>
          <a:stretch/>
        </p:blipFill>
        <p:spPr>
          <a:xfrm>
            <a:off x="9281912" y="434214"/>
            <a:ext cx="2438503" cy="2801867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22BB4F03-4463-45CC-89A7-8E03412EDD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0141" y="4155753"/>
            <a:ext cx="4111054" cy="2380509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EBBB330C-AEC4-E74A-B998-99365523F0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0141" y="4401307"/>
            <a:ext cx="4091984" cy="1969347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80E1AEAE-1F52-4C29-925C-27738417E9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18156" y="3509431"/>
            <a:ext cx="2766017" cy="3026832"/>
          </a:xfrm>
          <a:prstGeom prst="rect">
            <a:avLst/>
          </a:prstGeom>
          <a:solidFill>
            <a:srgbClr val="FFFFFF"/>
          </a:solidFill>
          <a:ln w="15875" cap="sq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DACF526-E486-3A41-80F4-869EEDEB53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8156" y="3871164"/>
            <a:ext cx="2766017" cy="2067077"/>
          </a:xfrm>
          <a:prstGeom prst="rect">
            <a:avLst/>
          </a:prstGeom>
        </p:spPr>
      </p:pic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D7F9BF32-781F-BD46-87C4-3E3B2A8515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96221274"/>
              </p:ext>
            </p:extLst>
          </p:nvPr>
        </p:nvGraphicFramePr>
        <p:xfrm>
          <a:off x="-726625" y="0"/>
          <a:ext cx="2855915" cy="137210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  <p:sp>
        <p:nvSpPr>
          <p:cNvPr id="2" name="Ellipse 1">
            <a:extLst>
              <a:ext uri="{FF2B5EF4-FFF2-40B4-BE49-F238E27FC236}">
                <a16:creationId xmlns:a16="http://schemas.microsoft.com/office/drawing/2014/main" id="{256725C4-853A-9C40-930E-73DA01BB6BBD}"/>
              </a:ext>
            </a:extLst>
          </p:cNvPr>
          <p:cNvSpPr/>
          <p:nvPr/>
        </p:nvSpPr>
        <p:spPr>
          <a:xfrm>
            <a:off x="6238578" y="2100262"/>
            <a:ext cx="425380" cy="40177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" name="Ellipse 16">
            <a:extLst>
              <a:ext uri="{FF2B5EF4-FFF2-40B4-BE49-F238E27FC236}">
                <a16:creationId xmlns:a16="http://schemas.microsoft.com/office/drawing/2014/main" id="{6F7B4003-D1B8-374B-B3D1-75B898681E25}"/>
              </a:ext>
            </a:extLst>
          </p:cNvPr>
          <p:cNvSpPr/>
          <p:nvPr/>
        </p:nvSpPr>
        <p:spPr>
          <a:xfrm>
            <a:off x="6663958" y="2343837"/>
            <a:ext cx="425380" cy="40177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8" name="Ellipse 17">
            <a:extLst>
              <a:ext uri="{FF2B5EF4-FFF2-40B4-BE49-F238E27FC236}">
                <a16:creationId xmlns:a16="http://schemas.microsoft.com/office/drawing/2014/main" id="{2FC86912-43E8-D74D-AFA4-CD6DAB9FE689}"/>
              </a:ext>
            </a:extLst>
          </p:cNvPr>
          <p:cNvSpPr/>
          <p:nvPr/>
        </p:nvSpPr>
        <p:spPr>
          <a:xfrm>
            <a:off x="5784394" y="1757378"/>
            <a:ext cx="425380" cy="40177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Ellipse 19">
            <a:extLst>
              <a:ext uri="{FF2B5EF4-FFF2-40B4-BE49-F238E27FC236}">
                <a16:creationId xmlns:a16="http://schemas.microsoft.com/office/drawing/2014/main" id="{F0A933C3-C7A5-FD46-807F-D044D169C267}"/>
              </a:ext>
            </a:extLst>
          </p:cNvPr>
          <p:cNvSpPr/>
          <p:nvPr/>
        </p:nvSpPr>
        <p:spPr>
          <a:xfrm>
            <a:off x="9604442" y="4921829"/>
            <a:ext cx="425380" cy="40177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2" name="Ellipse 21">
            <a:extLst>
              <a:ext uri="{FF2B5EF4-FFF2-40B4-BE49-F238E27FC236}">
                <a16:creationId xmlns:a16="http://schemas.microsoft.com/office/drawing/2014/main" id="{1F222687-3BF9-6445-8DFF-5C66C71CEB5F}"/>
              </a:ext>
            </a:extLst>
          </p:cNvPr>
          <p:cNvSpPr/>
          <p:nvPr/>
        </p:nvSpPr>
        <p:spPr>
          <a:xfrm>
            <a:off x="10501163" y="5185091"/>
            <a:ext cx="425380" cy="401778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7219160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AD044F45-3FBB-1F49-8992-7581A66E167A}"/>
              </a:ext>
            </a:extLst>
          </p:cNvPr>
          <p:cNvSpPr/>
          <p:nvPr/>
        </p:nvSpPr>
        <p:spPr>
          <a:xfrm>
            <a:off x="0" y="-1"/>
            <a:ext cx="6863019" cy="685800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50030C-8BBE-8341-8EEE-95E76D399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8118" y="264516"/>
            <a:ext cx="6501879" cy="1278242"/>
          </a:xfrm>
        </p:spPr>
        <p:txBody>
          <a:bodyPr>
            <a:normAutofit/>
          </a:bodyPr>
          <a:lstStyle/>
          <a:p>
            <a:pPr algn="ctr"/>
            <a:r>
              <a:rPr lang="fr-FR" sz="3600" b="1" dirty="0">
                <a:solidFill>
                  <a:schemeClr val="bg1"/>
                </a:solidFill>
              </a:rPr>
              <a:t>IDENTIFICATION GLOBALE DES DIFFERENTS TYPES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E4B231C-1ADC-5242-AE2B-4A60C013D0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8118" y="1542758"/>
            <a:ext cx="6366779" cy="5050726"/>
          </a:xfrm>
        </p:spPr>
        <p:txBody>
          <a:bodyPr anchor="ctr">
            <a:normAutofit fontScale="92500" lnSpcReduction="20000"/>
          </a:bodyPr>
          <a:lstStyle/>
          <a:p>
            <a:r>
              <a:rPr lang="fr-FR" sz="2400" dirty="0">
                <a:solidFill>
                  <a:schemeClr val="bg1"/>
                </a:solidFill>
              </a:rPr>
              <a:t>Une fois les classes déterminées, obtention du profil type grâce au module graphique en coordonnées parallèles disponible avec </a:t>
            </a:r>
            <a:r>
              <a:rPr lang="fr-FR" sz="2400" dirty="0" err="1">
                <a:solidFill>
                  <a:schemeClr val="bg1"/>
                </a:solidFill>
              </a:rPr>
              <a:t>XLStat</a:t>
            </a:r>
            <a:r>
              <a:rPr lang="fr-FR" sz="2400" dirty="0">
                <a:solidFill>
                  <a:schemeClr val="bg1"/>
                </a:solidFill>
              </a:rPr>
              <a:t> </a:t>
            </a:r>
          </a:p>
          <a:p>
            <a:r>
              <a:rPr lang="fr-FR" sz="2400" dirty="0">
                <a:solidFill>
                  <a:schemeClr val="bg1"/>
                </a:solidFill>
              </a:rPr>
              <a:t>Recherche sur les différents profils de consommation en fonction du type de lieux</a:t>
            </a:r>
            <a:endParaRPr lang="fr-FR" sz="2400" dirty="0">
              <a:solidFill>
                <a:schemeClr val="bg1"/>
              </a:solidFill>
              <a:cs typeface="Calibri"/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A partir des fichiers .</a:t>
            </a:r>
            <a:r>
              <a:rPr lang="fr-FR" sz="2400" dirty="0" err="1">
                <a:solidFill>
                  <a:schemeClr val="bg1"/>
                </a:solidFill>
              </a:rPr>
              <a:t>xls</a:t>
            </a:r>
            <a:r>
              <a:rPr lang="fr-FR" sz="2400" dirty="0">
                <a:solidFill>
                  <a:schemeClr val="bg1"/>
                </a:solidFill>
              </a:rPr>
              <a:t> « </a:t>
            </a:r>
            <a:r>
              <a:rPr lang="fr-FR" sz="2400" i="1" dirty="0">
                <a:solidFill>
                  <a:schemeClr val="bg1"/>
                </a:solidFill>
              </a:rPr>
              <a:t>vague X – lot Y-consommation annuelle d’électricité »  </a:t>
            </a:r>
            <a:r>
              <a:rPr lang="fr-FR" sz="2400" dirty="0">
                <a:solidFill>
                  <a:schemeClr val="bg1"/>
                </a:solidFill>
              </a:rPr>
              <a:t>qui détaillent les différents lieux, obtention de l’adresse de certains compteurs</a:t>
            </a:r>
            <a:endParaRPr lang="fr-FR" sz="2400" dirty="0">
              <a:solidFill>
                <a:schemeClr val="bg1"/>
              </a:solidFill>
              <a:cs typeface="Calibri"/>
            </a:endParaRPr>
          </a:p>
          <a:p>
            <a:r>
              <a:rPr lang="fr-FR" sz="2400" dirty="0">
                <a:solidFill>
                  <a:schemeClr val="bg1"/>
                </a:solidFill>
              </a:rPr>
              <a:t>4 groupes globaux</a:t>
            </a:r>
            <a:endParaRPr lang="fr-FR" sz="2400" dirty="0">
              <a:solidFill>
                <a:schemeClr val="bg1"/>
              </a:solidFill>
              <a:cs typeface="Calibri"/>
            </a:endParaRPr>
          </a:p>
          <a:p>
            <a:pPr lvl="1"/>
            <a:r>
              <a:rPr lang="fr-FR" sz="2000" dirty="0">
                <a:solidFill>
                  <a:schemeClr val="bg1"/>
                </a:solidFill>
              </a:rPr>
              <a:t>Groupe 1 : Bâtiments à horaires administratives (Bureaux – Restauration-Commerces …)</a:t>
            </a:r>
            <a:endParaRPr lang="fr-FR" sz="2000" dirty="0">
              <a:solidFill>
                <a:schemeClr val="bg1"/>
              </a:solidFill>
              <a:cs typeface="Calibri"/>
            </a:endParaRPr>
          </a:p>
          <a:p>
            <a:pPr lvl="1"/>
            <a:r>
              <a:rPr lang="fr-FR" sz="2000" dirty="0">
                <a:solidFill>
                  <a:schemeClr val="bg1"/>
                </a:solidFill>
              </a:rPr>
              <a:t>Groupe 2 : Eclairages urbains </a:t>
            </a:r>
            <a:endParaRPr lang="fr-FR" sz="2000" dirty="0">
              <a:solidFill>
                <a:schemeClr val="bg1"/>
              </a:solidFill>
              <a:cs typeface="Calibri"/>
            </a:endParaRPr>
          </a:p>
          <a:p>
            <a:pPr lvl="1"/>
            <a:r>
              <a:rPr lang="fr-FR" sz="2000" dirty="0">
                <a:solidFill>
                  <a:schemeClr val="bg1"/>
                </a:solidFill>
              </a:rPr>
              <a:t>Groupe 3 : Bâtiments ouverts H24 (Commissariats – </a:t>
            </a:r>
            <a:r>
              <a:rPr lang="fr-FR" sz="2000" dirty="0" err="1">
                <a:solidFill>
                  <a:schemeClr val="bg1"/>
                </a:solidFill>
              </a:rPr>
              <a:t>hopitaux</a:t>
            </a:r>
            <a:r>
              <a:rPr lang="fr-FR" sz="2000" dirty="0">
                <a:solidFill>
                  <a:schemeClr val="bg1"/>
                </a:solidFill>
              </a:rPr>
              <a:t> …)</a:t>
            </a:r>
            <a:endParaRPr lang="fr-FR" sz="2000" dirty="0">
              <a:solidFill>
                <a:schemeClr val="bg1"/>
              </a:solidFill>
              <a:cs typeface="Calibri"/>
            </a:endParaRPr>
          </a:p>
          <a:p>
            <a:pPr lvl="1"/>
            <a:r>
              <a:rPr lang="fr-FR" sz="2000" dirty="0">
                <a:solidFill>
                  <a:schemeClr val="bg1"/>
                </a:solidFill>
              </a:rPr>
              <a:t>Groupe 4 : zones qui ne fonctionnent que la journée en dehors des horaires des repas </a:t>
            </a:r>
            <a:r>
              <a:rPr lang="fr-FR" dirty="0">
                <a:solidFill>
                  <a:schemeClr val="bg1"/>
                </a:solidFill>
              </a:rPr>
              <a:t> </a:t>
            </a:r>
            <a:endParaRPr lang="fr-FR" sz="2400" dirty="0">
              <a:solidFill>
                <a:schemeClr val="bg1"/>
              </a:solidFill>
              <a:cs typeface="Calibri"/>
            </a:endParaRPr>
          </a:p>
        </p:txBody>
      </p:sp>
      <p:graphicFrame>
        <p:nvGraphicFramePr>
          <p:cNvPr id="14" name="Tableau 5">
            <a:extLst>
              <a:ext uri="{FF2B5EF4-FFF2-40B4-BE49-F238E27FC236}">
                <a16:creationId xmlns:a16="http://schemas.microsoft.com/office/drawing/2014/main" id="{60811F0C-77BA-B649-91D0-C5C95DEA500D}"/>
              </a:ext>
            </a:extLst>
          </p:cNvPr>
          <p:cNvGraphicFramePr>
            <a:graphicFrameLocks noGrp="1"/>
          </p:cNvGraphicFramePr>
          <p:nvPr/>
        </p:nvGraphicFramePr>
        <p:xfrm>
          <a:off x="7094130" y="4074327"/>
          <a:ext cx="4971121" cy="251915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414061">
                  <a:extLst>
                    <a:ext uri="{9D8B030D-6E8A-4147-A177-3AD203B41FA5}">
                      <a16:colId xmlns:a16="http://schemas.microsoft.com/office/drawing/2014/main" val="4270408043"/>
                    </a:ext>
                  </a:extLst>
                </a:gridCol>
                <a:gridCol w="848435">
                  <a:extLst>
                    <a:ext uri="{9D8B030D-6E8A-4147-A177-3AD203B41FA5}">
                      <a16:colId xmlns:a16="http://schemas.microsoft.com/office/drawing/2014/main" val="3050277928"/>
                    </a:ext>
                  </a:extLst>
                </a:gridCol>
                <a:gridCol w="959709">
                  <a:extLst>
                    <a:ext uri="{9D8B030D-6E8A-4147-A177-3AD203B41FA5}">
                      <a16:colId xmlns:a16="http://schemas.microsoft.com/office/drawing/2014/main" val="2349666073"/>
                    </a:ext>
                  </a:extLst>
                </a:gridCol>
                <a:gridCol w="987525">
                  <a:extLst>
                    <a:ext uri="{9D8B030D-6E8A-4147-A177-3AD203B41FA5}">
                      <a16:colId xmlns:a16="http://schemas.microsoft.com/office/drawing/2014/main" val="464742298"/>
                    </a:ext>
                  </a:extLst>
                </a:gridCol>
                <a:gridCol w="761391">
                  <a:extLst>
                    <a:ext uri="{9D8B030D-6E8A-4147-A177-3AD203B41FA5}">
                      <a16:colId xmlns:a16="http://schemas.microsoft.com/office/drawing/2014/main" val="2795130729"/>
                    </a:ext>
                  </a:extLst>
                </a:gridCol>
              </a:tblGrid>
              <a:tr h="443214">
                <a:tc>
                  <a:txBody>
                    <a:bodyPr/>
                    <a:lstStyle/>
                    <a:p>
                      <a:r>
                        <a:rPr lang="fr-FR" sz="1200"/>
                        <a:t>Type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Matin 7h-9h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9h – 18H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Soir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Nuit</a:t>
                      </a:r>
                    </a:p>
                  </a:txBody>
                  <a:tcPr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8144045"/>
                  </a:ext>
                </a:extLst>
              </a:tr>
              <a:tr h="443214">
                <a:tc>
                  <a:txBody>
                    <a:bodyPr/>
                    <a:lstStyle/>
                    <a:p>
                      <a:r>
                        <a:rPr lang="fr-FR" sz="1200"/>
                        <a:t>Restaurants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--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11h-15h 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18h – 00h 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--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87365982"/>
                  </a:ext>
                </a:extLst>
              </a:tr>
              <a:tr h="443214">
                <a:tc>
                  <a:txBody>
                    <a:bodyPr/>
                    <a:lstStyle/>
                    <a:p>
                      <a:r>
                        <a:rPr lang="fr-FR" sz="1200"/>
                        <a:t>Entreprises /écoles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--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++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+-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--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3760341"/>
                  </a:ext>
                </a:extLst>
              </a:tr>
              <a:tr h="808214">
                <a:tc>
                  <a:txBody>
                    <a:bodyPr/>
                    <a:lstStyle/>
                    <a:p>
                      <a:r>
                        <a:rPr lang="fr-FR" sz="1200"/>
                        <a:t>Data Center + bâtiments ouverts 7J/7J H24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++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+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2312429"/>
                  </a:ext>
                </a:extLst>
              </a:tr>
              <a:tr h="353329">
                <a:tc>
                  <a:txBody>
                    <a:bodyPr/>
                    <a:lstStyle/>
                    <a:p>
                      <a:r>
                        <a:rPr lang="fr-FR" sz="1200"/>
                        <a:t>Lampadaire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--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--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++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200"/>
                        <a:t>++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0633847"/>
                  </a:ext>
                </a:extLst>
              </a:tr>
            </a:tbl>
          </a:graphicData>
        </a:graphic>
      </p:graphicFrame>
      <p:graphicFrame>
        <p:nvGraphicFramePr>
          <p:cNvPr id="18" name="Graphique 17">
            <a:extLst>
              <a:ext uri="{FF2B5EF4-FFF2-40B4-BE49-F238E27FC236}">
                <a16:creationId xmlns:a16="http://schemas.microsoft.com/office/drawing/2014/main" id="{00000000-0008-0000-0400-00000A000000}"/>
              </a:ext>
            </a:extLst>
          </p:cNvPr>
          <p:cNvGraphicFramePr>
            <a:graphicFrameLocks/>
          </p:cNvGraphicFramePr>
          <p:nvPr/>
        </p:nvGraphicFramePr>
        <p:xfrm>
          <a:off x="7094130" y="1074286"/>
          <a:ext cx="5097870" cy="27239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aphicFrame>
        <p:nvGraphicFramePr>
          <p:cNvPr id="20" name="Diagramme 19">
            <a:extLst>
              <a:ext uri="{FF2B5EF4-FFF2-40B4-BE49-F238E27FC236}">
                <a16:creationId xmlns:a16="http://schemas.microsoft.com/office/drawing/2014/main" id="{B81137DA-3B21-8844-B323-DB50BE0AE222}"/>
              </a:ext>
            </a:extLst>
          </p:cNvPr>
          <p:cNvGraphicFramePr/>
          <p:nvPr/>
        </p:nvGraphicFramePr>
        <p:xfrm>
          <a:off x="9636369" y="-165237"/>
          <a:ext cx="2555631" cy="13911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17816130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7AE9375-4664-4DB2-922D-2782A6E439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95000"/>
              <a:lumOff val="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6A466F-7D8E-084F-8DAB-B1024B55789B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8727590-5260-1248-ABF4-7353FD8F35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95400" y="669925"/>
            <a:ext cx="4800600" cy="1325563"/>
          </a:xfrm>
        </p:spPr>
        <p:txBody>
          <a:bodyPr anchor="b">
            <a:normAutofit/>
          </a:bodyPr>
          <a:lstStyle/>
          <a:p>
            <a:r>
              <a:rPr lang="fr-FR">
                <a:solidFill>
                  <a:schemeClr val="bg1"/>
                </a:solidFill>
              </a:rPr>
              <a:t>Pour aller plus loin 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EE504C98-6397-41C1-A8D8-2D9C4ED307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1" y="2026340"/>
            <a:ext cx="6095999" cy="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2D6A0752-DCEA-EE47-A771-5D1BA7E2A8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294" y="2288833"/>
            <a:ext cx="5870706" cy="4032449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just"/>
            <a:r>
              <a:rPr lang="fr-FR" sz="1600" dirty="0">
                <a:solidFill>
                  <a:schemeClr val="bg1"/>
                </a:solidFill>
              </a:rPr>
              <a:t>A partir de l’adresse et de l’inventaire immobilier de l’état : vérification de l’identification des classes</a:t>
            </a:r>
          </a:p>
          <a:p>
            <a:pPr algn="just"/>
            <a:r>
              <a:rPr lang="fr-FR" sz="1600" dirty="0">
                <a:solidFill>
                  <a:schemeClr val="bg1"/>
                </a:solidFill>
              </a:rPr>
              <a:t>Difficulté rencontrée pour les logements car selon le taux horaire de présence au domicile, le profil de consommation diffère. </a:t>
            </a:r>
          </a:p>
          <a:p>
            <a:pPr algn="just"/>
            <a:r>
              <a:rPr lang="fr-FR" sz="1600" dirty="0">
                <a:solidFill>
                  <a:schemeClr val="bg1"/>
                </a:solidFill>
              </a:rPr>
              <a:t>Possibilités non explorées pour une meilleure classification : </a:t>
            </a:r>
            <a:endParaRPr lang="fr-FR" sz="1600" dirty="0">
              <a:solidFill>
                <a:schemeClr val="bg1"/>
              </a:solidFill>
              <a:cs typeface="Calibri"/>
            </a:endParaRPr>
          </a:p>
          <a:p>
            <a:pPr lvl="1" algn="just"/>
            <a:r>
              <a:rPr lang="fr-FR" sz="1600" dirty="0">
                <a:solidFill>
                  <a:schemeClr val="bg1"/>
                </a:solidFill>
              </a:rPr>
              <a:t>Etude de l’évolution de la consommation au moment des vacances scolaires  (en particulier les vacances de Noel et d’été) </a:t>
            </a:r>
            <a:endParaRPr lang="fr-FR" sz="1600" dirty="0">
              <a:solidFill>
                <a:schemeClr val="bg1"/>
              </a:solidFill>
              <a:cs typeface="Calibri"/>
            </a:endParaRPr>
          </a:p>
          <a:p>
            <a:pPr lvl="1" algn="just"/>
            <a:r>
              <a:rPr lang="fr-FR" sz="1600" dirty="0">
                <a:solidFill>
                  <a:schemeClr val="bg1"/>
                </a:solidFill>
              </a:rPr>
              <a:t>Etude en fonction des jours de la semaine et des week-ends </a:t>
            </a:r>
            <a:endParaRPr lang="fr-FR" sz="1600" dirty="0">
              <a:solidFill>
                <a:schemeClr val="bg1"/>
              </a:solidFill>
              <a:cs typeface="Calibri"/>
            </a:endParaRPr>
          </a:p>
          <a:p>
            <a:pPr lvl="1" algn="just"/>
            <a:r>
              <a:rPr lang="fr-FR" sz="1600" dirty="0">
                <a:solidFill>
                  <a:schemeClr val="bg1"/>
                </a:solidFill>
              </a:rPr>
              <a:t>Etude des chiffres de consommation en fonction de la superficie du lieu  </a:t>
            </a:r>
            <a:endParaRPr lang="fr-FR" sz="1600" dirty="0">
              <a:solidFill>
                <a:schemeClr val="bg1"/>
              </a:solidFill>
              <a:cs typeface="Calibri"/>
            </a:endParaRPr>
          </a:p>
          <a:p>
            <a:pPr algn="just"/>
            <a:r>
              <a:rPr lang="fr-FR" sz="1600" dirty="0">
                <a:solidFill>
                  <a:schemeClr val="bg1"/>
                </a:solidFill>
              </a:rPr>
              <a:t>Une sous-catégorisation des classes 1 et 3 peut être réalisée</a:t>
            </a:r>
            <a:endParaRPr lang="fr-FR" sz="1600" dirty="0">
              <a:solidFill>
                <a:schemeClr val="bg1"/>
              </a:solidFill>
              <a:cs typeface="Calibri"/>
            </a:endParaRPr>
          </a:p>
          <a:p>
            <a:pPr algn="just"/>
            <a:endParaRPr lang="fr-FR" sz="1600" dirty="0">
              <a:solidFill>
                <a:schemeClr val="bg1"/>
              </a:solidFill>
            </a:endParaRPr>
          </a:p>
          <a:p>
            <a:pPr algn="just"/>
            <a:endParaRPr lang="fr-FR" sz="1600" dirty="0">
              <a:solidFill>
                <a:schemeClr val="bg1"/>
              </a:solidFill>
            </a:endParaRPr>
          </a:p>
          <a:p>
            <a:pPr algn="just"/>
            <a:endParaRPr lang="fr-FR" sz="1600" dirty="0">
              <a:solidFill>
                <a:schemeClr val="bg1"/>
              </a:solidFill>
            </a:endParaRPr>
          </a:p>
          <a:p>
            <a:pPr algn="just"/>
            <a:endParaRPr lang="fr-FR" sz="1600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62F1A189-813E-D248-BFA1-BBD3ECE8B5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3567" y="3607383"/>
            <a:ext cx="5207997" cy="3143225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B7188D9B-1674-419B-A379-D1632A7EC3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1829053" y="0"/>
            <a:ext cx="0" cy="6858000"/>
          </a:xfrm>
          <a:prstGeom prst="line">
            <a:avLst/>
          </a:prstGeom>
          <a:ln w="127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75966375-BEA4-8F4A-BFBA-2089A67B9B8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3339405"/>
              </p:ext>
            </p:extLst>
          </p:nvPr>
        </p:nvGraphicFramePr>
        <p:xfrm>
          <a:off x="6493567" y="230327"/>
          <a:ext cx="5207989" cy="3269664"/>
        </p:xfrm>
        <a:graphic>
          <a:graphicData uri="http://schemas.openxmlformats.org/drawingml/2006/table">
            <a:tbl>
              <a:tblPr firstRow="1" firstCol="1" bandRow="1">
                <a:tableStyleId>{1FECB4D8-DB02-4DC6-A0A2-4F2EBAE1DC90}</a:tableStyleId>
              </a:tblPr>
              <a:tblGrid>
                <a:gridCol w="2587510">
                  <a:extLst>
                    <a:ext uri="{9D8B030D-6E8A-4147-A177-3AD203B41FA5}">
                      <a16:colId xmlns:a16="http://schemas.microsoft.com/office/drawing/2014/main" val="706080828"/>
                    </a:ext>
                  </a:extLst>
                </a:gridCol>
                <a:gridCol w="2620479">
                  <a:extLst>
                    <a:ext uri="{9D8B030D-6E8A-4147-A177-3AD203B41FA5}">
                      <a16:colId xmlns:a16="http://schemas.microsoft.com/office/drawing/2014/main" val="2670030281"/>
                    </a:ext>
                  </a:extLst>
                </a:gridCol>
              </a:tblGrid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Jours fériés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Date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245420934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Jour de l’An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mercredi 1 janvier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3827164205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Lundi de Pâques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lundi 21 avril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394176878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Fête du Travail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jeudi 1 mai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3499243472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Victoire 1945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jeudi 8 mai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4212565143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Ascension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jeudi 29 mai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682280781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Lundi de Pentecôte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lundi 9 juin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2596311247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Fête Nationale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lundi 14 juillet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250864540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Assomption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vendredi 15 août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615413745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Toussaint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samedi 1 novembre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2465949542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Armistice 1918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mardi 11 novembre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2750463785"/>
                  </a:ext>
                </a:extLst>
              </a:tr>
              <a:tr h="272472"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Noël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tc>
                  <a:txBody>
                    <a:bodyPr/>
                    <a:lstStyle/>
                    <a:p>
                      <a:r>
                        <a:rPr lang="fr-FR" sz="1400">
                          <a:effectLst/>
                        </a:rPr>
                        <a:t>jeudi 25 décembre 2014</a:t>
                      </a:r>
                      <a:endParaRPr lang="fr-FR" sz="14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83051" marR="83051" marT="0" marB="0"/>
                </a:tc>
                <a:extLst>
                  <a:ext uri="{0D108BD9-81ED-4DB2-BD59-A6C34878D82A}">
                    <a16:rowId xmlns:a16="http://schemas.microsoft.com/office/drawing/2014/main" val="2495945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415139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7">
            <a:extLst>
              <a:ext uri="{FF2B5EF4-FFF2-40B4-BE49-F238E27FC236}">
                <a16:creationId xmlns:a16="http://schemas.microsoft.com/office/drawing/2014/main" id="{AD21898E-86C0-4C8A-A76C-DF33E844C8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9542" y="0"/>
            <a:ext cx="10432916" cy="6858000"/>
          </a:xfrm>
          <a:custGeom>
            <a:avLst/>
            <a:gdLst>
              <a:gd name="connsiteX0" fmla="*/ 1287962 w 10432916"/>
              <a:gd name="connsiteY0" fmla="*/ 0 h 6858000"/>
              <a:gd name="connsiteX1" fmla="*/ 9144956 w 10432916"/>
              <a:gd name="connsiteY1" fmla="*/ 0 h 6858000"/>
              <a:gd name="connsiteX2" fmla="*/ 9241731 w 10432916"/>
              <a:gd name="connsiteY2" fmla="*/ 111692 h 6858000"/>
              <a:gd name="connsiteX3" fmla="*/ 10432916 w 10432916"/>
              <a:gd name="connsiteY3" fmla="*/ 3429001 h 6858000"/>
              <a:gd name="connsiteX4" fmla="*/ 9241730 w 10432916"/>
              <a:gd name="connsiteY4" fmla="*/ 6746310 h 6858000"/>
              <a:gd name="connsiteX5" fmla="*/ 9144957 w 10432916"/>
              <a:gd name="connsiteY5" fmla="*/ 6858000 h 6858000"/>
              <a:gd name="connsiteX6" fmla="*/ 1287959 w 10432916"/>
              <a:gd name="connsiteY6" fmla="*/ 6858000 h 6858000"/>
              <a:gd name="connsiteX7" fmla="*/ 1191186 w 10432916"/>
              <a:gd name="connsiteY7" fmla="*/ 6746310 h 6858000"/>
              <a:gd name="connsiteX8" fmla="*/ 0 w 10432916"/>
              <a:gd name="connsiteY8" fmla="*/ 3429001 h 6858000"/>
              <a:gd name="connsiteX9" fmla="*/ 1191186 w 10432916"/>
              <a:gd name="connsiteY9" fmla="*/ 11169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32916" h="6858000">
                <a:moveTo>
                  <a:pt x="1287962" y="0"/>
                </a:moveTo>
                <a:lnTo>
                  <a:pt x="9144956" y="0"/>
                </a:lnTo>
                <a:lnTo>
                  <a:pt x="9241731" y="111692"/>
                </a:lnTo>
                <a:cubicBezTo>
                  <a:pt x="9985889" y="1013175"/>
                  <a:pt x="10432916" y="2168897"/>
                  <a:pt x="10432916" y="3429001"/>
                </a:cubicBezTo>
                <a:cubicBezTo>
                  <a:pt x="10432916" y="4689105"/>
                  <a:pt x="9985889" y="5844827"/>
                  <a:pt x="9241730" y="6746310"/>
                </a:cubicBezTo>
                <a:lnTo>
                  <a:pt x="9144957" y="6858000"/>
                </a:lnTo>
                <a:lnTo>
                  <a:pt x="1287959" y="6858000"/>
                </a:lnTo>
                <a:lnTo>
                  <a:pt x="1191186" y="6746310"/>
                </a:lnTo>
                <a:cubicBezTo>
                  <a:pt x="447027" y="5844827"/>
                  <a:pt x="0" y="4689105"/>
                  <a:pt x="0" y="3429001"/>
                </a:cubicBezTo>
                <a:cubicBezTo>
                  <a:pt x="0" y="2168897"/>
                  <a:pt x="447027" y="1013175"/>
                  <a:pt x="1191186" y="111692"/>
                </a:cubicBez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Freeform: Shape 9">
            <a:extLst>
              <a:ext uri="{FF2B5EF4-FFF2-40B4-BE49-F238E27FC236}">
                <a16:creationId xmlns:a16="http://schemas.microsoft.com/office/drawing/2014/main" id="{5C8F04BD-D093-45D0-B54C-50FDB308B4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34942" y="0"/>
            <a:ext cx="9922116" cy="6858000"/>
          </a:xfrm>
          <a:custGeom>
            <a:avLst/>
            <a:gdLst>
              <a:gd name="connsiteX0" fmla="*/ 1378575 w 9922116"/>
              <a:gd name="connsiteY0" fmla="*/ 0 h 6858000"/>
              <a:gd name="connsiteX1" fmla="*/ 8543542 w 9922116"/>
              <a:gd name="connsiteY1" fmla="*/ 0 h 6858000"/>
              <a:gd name="connsiteX2" fmla="*/ 8633323 w 9922116"/>
              <a:gd name="connsiteY2" fmla="*/ 94145 h 6858000"/>
              <a:gd name="connsiteX3" fmla="*/ 9922116 w 9922116"/>
              <a:gd name="connsiteY3" fmla="*/ 3429001 h 6858000"/>
              <a:gd name="connsiteX4" fmla="*/ 8633323 w 9922116"/>
              <a:gd name="connsiteY4" fmla="*/ 6763858 h 6858000"/>
              <a:gd name="connsiteX5" fmla="*/ 8543544 w 9922116"/>
              <a:gd name="connsiteY5" fmla="*/ 6858000 h 6858000"/>
              <a:gd name="connsiteX6" fmla="*/ 1378573 w 9922116"/>
              <a:gd name="connsiteY6" fmla="*/ 6858000 h 6858000"/>
              <a:gd name="connsiteX7" fmla="*/ 1288793 w 9922116"/>
              <a:gd name="connsiteY7" fmla="*/ 6763858 h 6858000"/>
              <a:gd name="connsiteX8" fmla="*/ 0 w 9922116"/>
              <a:gd name="connsiteY8" fmla="*/ 3429001 h 6858000"/>
              <a:gd name="connsiteX9" fmla="*/ 1288793 w 9922116"/>
              <a:gd name="connsiteY9" fmla="*/ 94145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922116" h="6858000">
                <a:moveTo>
                  <a:pt x="1378575" y="0"/>
                </a:moveTo>
                <a:lnTo>
                  <a:pt x="8543542" y="0"/>
                </a:lnTo>
                <a:lnTo>
                  <a:pt x="8633323" y="94145"/>
                </a:lnTo>
                <a:cubicBezTo>
                  <a:pt x="9434072" y="974941"/>
                  <a:pt x="9922116" y="2144991"/>
                  <a:pt x="9922116" y="3429001"/>
                </a:cubicBezTo>
                <a:cubicBezTo>
                  <a:pt x="9922116" y="4713011"/>
                  <a:pt x="9434072" y="5883061"/>
                  <a:pt x="8633323" y="6763858"/>
                </a:cubicBezTo>
                <a:lnTo>
                  <a:pt x="8543544" y="6858000"/>
                </a:lnTo>
                <a:lnTo>
                  <a:pt x="1378573" y="6858000"/>
                </a:lnTo>
                <a:lnTo>
                  <a:pt x="1288793" y="6763858"/>
                </a:lnTo>
                <a:cubicBezTo>
                  <a:pt x="488044" y="5883061"/>
                  <a:pt x="0" y="4713011"/>
                  <a:pt x="0" y="3429001"/>
                </a:cubicBezTo>
                <a:cubicBezTo>
                  <a:pt x="0" y="2144991"/>
                  <a:pt x="488044" y="974941"/>
                  <a:pt x="1288793" y="94145"/>
                </a:cubicBezTo>
                <a:close/>
              </a:path>
            </a:pathLst>
          </a:cu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392BF619-F7DC-B44C-9C07-2F3AA2D0FE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11147" y="365760"/>
            <a:ext cx="7569706" cy="1288238"/>
          </a:xfrm>
        </p:spPr>
        <p:txBody>
          <a:bodyPr anchor="ctr">
            <a:normAutofit/>
          </a:bodyPr>
          <a:lstStyle/>
          <a:p>
            <a:pPr algn="ctr"/>
            <a:r>
              <a:rPr lang="fr-FR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F758C6E-AAF1-1949-9042-4796E0488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65569" y="1956816"/>
            <a:ext cx="7976914" cy="4024884"/>
          </a:xfrm>
        </p:spPr>
        <p:txBody>
          <a:bodyPr anchor="t">
            <a:normAutofit fontScale="92500" lnSpcReduction="10000"/>
          </a:bodyPr>
          <a:lstStyle/>
          <a:p>
            <a:r>
              <a:rPr lang="fr-FR" sz="2400" dirty="0"/>
              <a:t>Un challenge que nous avons tenté de résoudre compte tenu de nos compétences. </a:t>
            </a:r>
          </a:p>
          <a:p>
            <a:r>
              <a:rPr lang="fr-FR" sz="2400" dirty="0"/>
              <a:t>De nombreuses données nous été proposées mais le temps imparti étant court, nous avons ciblé notre étude sur celles de la consommation. </a:t>
            </a:r>
            <a:endParaRPr lang="fr-FR" sz="2400" dirty="0">
              <a:cs typeface="Calibri"/>
            </a:endParaRPr>
          </a:p>
          <a:p>
            <a:r>
              <a:rPr lang="fr-FR" sz="2400" dirty="0"/>
              <a:t>Utilisation de différentes méthodes pour obtenir la catégorisation :</a:t>
            </a:r>
            <a:endParaRPr lang="fr-FR" sz="2400" dirty="0">
              <a:cs typeface="Calibri"/>
            </a:endParaRPr>
          </a:p>
          <a:p>
            <a:pPr lvl="1"/>
            <a:r>
              <a:rPr lang="fr-FR" dirty="0"/>
              <a:t>Méthode de visualisation </a:t>
            </a:r>
          </a:p>
          <a:p>
            <a:pPr lvl="1"/>
            <a:r>
              <a:rPr lang="fr-FR" dirty="0"/>
              <a:t>Méthode de classification </a:t>
            </a:r>
          </a:p>
          <a:p>
            <a:r>
              <a:rPr lang="fr-FR" sz="2400" dirty="0">
                <a:cs typeface="Calibri"/>
              </a:rPr>
              <a:t>Identification des activités grâce aux profils types des courbes de chaque classe</a:t>
            </a:r>
          </a:p>
          <a:p>
            <a:r>
              <a:rPr lang="fr-FR" sz="2400" dirty="0"/>
              <a:t>Résultats obtenus : 4 grandes catégories </a:t>
            </a:r>
            <a:endParaRPr lang="fr-FR" sz="2400" dirty="0">
              <a:cs typeface="Calibri"/>
            </a:endParaRPr>
          </a:p>
          <a:p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7339834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976</Words>
  <Application>Microsoft Macintosh PowerPoint</Application>
  <PresentationFormat>Grand écran</PresentationFormat>
  <Paragraphs>142</Paragraphs>
  <Slides>9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Calibri Light</vt:lpstr>
      <vt:lpstr>Cambria Math</vt:lpstr>
      <vt:lpstr>Thème Office</vt:lpstr>
      <vt:lpstr>ENERGY  DATA HACK</vt:lpstr>
      <vt:lpstr>QUI SOMMES NOUS ? </vt:lpstr>
      <vt:lpstr>LA SELECTION ET LE TRAITEMENT DES DONNEES</vt:lpstr>
      <vt:lpstr>CLASSIFICATION  METHODE OLD SCHOOL</vt:lpstr>
      <vt:lpstr>CLASSIFICATION  METHODE MODERNE </vt:lpstr>
      <vt:lpstr>Présentation PowerPoint</vt:lpstr>
      <vt:lpstr>IDENTIFICATION GLOBALE DES DIFFERENTS TYPES </vt:lpstr>
      <vt:lpstr>Pour aller plus loin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ENERGY DATA HACK</dc:title>
  <dc:creator>lea beyloune</dc:creator>
  <cp:lastModifiedBy>lea beyloune</cp:lastModifiedBy>
  <cp:revision>2</cp:revision>
  <dcterms:created xsi:type="dcterms:W3CDTF">2021-04-01T20:47:54Z</dcterms:created>
  <dcterms:modified xsi:type="dcterms:W3CDTF">2021-04-05T17:42:51Z</dcterms:modified>
</cp:coreProperties>
</file>